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defRPr/>
            </a:lvl1pPr>
            <a:lvl2pPr indent="0" lvl="1" marL="457200" marR="0" rtl="0" algn="l">
              <a:spcBef>
                <a:spcPts val="0"/>
              </a:spcBef>
              <a:defRPr/>
            </a:lvl2pPr>
            <a:lvl3pPr indent="0" lvl="2" marL="914400" marR="0" rtl="0" algn="l">
              <a:spcBef>
                <a:spcPts val="0"/>
              </a:spcBef>
              <a:defRPr/>
            </a:lvl3pPr>
            <a:lvl4pPr indent="0" lvl="3" marL="1371600" marR="0" rtl="0" algn="l">
              <a:spcBef>
                <a:spcPts val="0"/>
              </a:spcBef>
              <a:defRPr/>
            </a:lvl4pPr>
            <a:lvl5pPr indent="0" lvl="4" marL="1828800" marR="0" rtl="0" algn="l">
              <a:spcBef>
                <a:spcPts val="0"/>
              </a:spcBef>
              <a:defRPr/>
            </a:lvl5pPr>
            <a:lvl6pPr indent="0" lvl="5" marL="2286000" marR="0" rtl="0" algn="l">
              <a:spcBef>
                <a:spcPts val="0"/>
              </a:spcBef>
              <a:defRPr/>
            </a:lvl6pPr>
            <a:lvl7pPr indent="0" lvl="6" marL="2743200" marR="0" rtl="0" algn="l">
              <a:spcBef>
                <a:spcPts val="0"/>
              </a:spcBef>
              <a:defRPr/>
            </a:lvl7pPr>
            <a:lvl8pPr indent="0" lvl="7" marL="3200400" marR="0" rtl="0" algn="l">
              <a:spcBef>
                <a:spcPts val="0"/>
              </a:spcBef>
              <a:defRPr/>
            </a:lvl8pPr>
            <a:lvl9pPr indent="0" lvl="8" marL="365760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92" name="Shape 9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99" name="Shape 99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5" name="Shape 10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Shape 106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25" name="Shape 125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48" name="Shape 148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63" name="Shape 163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86" name="Shape 186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192" name="Shape 192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11" name="Shape 21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31" name="Shape 23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51" name="Shape 25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71" name="Shape 27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Font typeface="Arial"/>
              <a:buNone/>
            </a:pPr>
            <a:r>
              <a:t/>
            </a:r>
            <a:endParaRPr b="0" i="0" sz="1800" u="none" cap="none" strike="noStrike"/>
          </a:p>
        </p:txBody>
      </p:sp>
      <p:sp>
        <p:nvSpPr>
          <p:cNvPr id="291" name="Shape 291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/>
          <p:nvPr>
            <p:ph type="ctrTitle"/>
          </p:nvPr>
        </p:nvSpPr>
        <p:spPr>
          <a:xfrm>
            <a:off x="685800" y="1371600"/>
            <a:ext cx="78486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" type="subTitle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1pPr>
            <a:lvl2pPr indent="0" lvl="1" marL="457200" marR="0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2pPr>
            <a:lvl3pPr indent="0" lvl="2" marL="914400" marR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3pPr>
            <a:lvl4pPr indent="0" lvl="3" marL="1371600" marR="0" rtl="0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4pPr>
            <a:lvl5pPr indent="0" lvl="4" marL="1828800" marR="0" rtl="0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5pPr>
            <a:lvl6pPr indent="0" lvl="5" marL="2286000" marR="0" rtl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6pPr>
            <a:lvl7pPr indent="0" lvl="6" marL="2743200" marR="0" rtl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7pPr>
            <a:lvl8pPr indent="0" lvl="7" marL="3200400" marR="0" rtl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8pPr>
            <a:lvl9pPr indent="0" lvl="8" marL="3657600" marR="0" rtl="0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20" name="Shape 20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cxnSp>
        <p:nvCxnSpPr>
          <p:cNvPr id="23" name="Shape 23"/>
          <p:cNvCxnSpPr/>
          <p:nvPr/>
        </p:nvCxnSpPr>
        <p:spPr>
          <a:xfrm>
            <a:off x="685800" y="3398519"/>
            <a:ext cx="7848600" cy="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33020" lvl="0" marL="182880" rtl="0" algn="l">
              <a:spcBef>
                <a:spcPts val="480"/>
              </a:spcBef>
              <a:buClr>
                <a:schemeClr val="accent1"/>
              </a:buClr>
              <a:buFont typeface="Arial"/>
              <a:buChar char="•"/>
              <a:defRPr/>
            </a:lvl1pPr>
            <a:lvl2pPr indent="0" lvl="1" marL="457200" rtl="0" algn="l">
              <a:spcBef>
                <a:spcPts val="400"/>
              </a:spcBef>
              <a:buClr>
                <a:schemeClr val="accent1"/>
              </a:buClr>
              <a:buFont typeface="Arial"/>
              <a:buChar char="•"/>
              <a:defRPr/>
            </a:lvl2pPr>
            <a:lvl3pPr indent="5080" lvl="2" marL="731520" rtl="0" algn="l">
              <a:spcBef>
                <a:spcPts val="360"/>
              </a:spcBef>
              <a:buClr>
                <a:schemeClr val="accent1"/>
              </a:buClr>
              <a:buFont typeface="Arial"/>
              <a:buChar char="•"/>
              <a:defRPr/>
            </a:lvl3pPr>
            <a:lvl4pPr indent="-2538" lvl="3" marL="1005838" rtl="0" algn="l">
              <a:spcBef>
                <a:spcPts val="320"/>
              </a:spcBef>
              <a:buClr>
                <a:schemeClr val="accent1"/>
              </a:buClr>
              <a:buFont typeface="Arial"/>
              <a:buChar char="•"/>
              <a:defRPr/>
            </a:lvl4pPr>
            <a:lvl5pPr indent="30480" lvl="4" marL="1188720" rtl="0" algn="l">
              <a:spcBef>
                <a:spcPts val="280"/>
              </a:spcBef>
              <a:buClr>
                <a:schemeClr val="accent1"/>
              </a:buClr>
              <a:buFont typeface="Arial"/>
              <a:buChar char="•"/>
              <a:defRPr/>
            </a:lvl5pPr>
            <a:lvl6pPr indent="-25400" lvl="5" marL="137160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6pPr>
            <a:lvl7pPr indent="-17780" lvl="6" marL="155448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7pPr>
            <a:lvl8pPr indent="-22860" lvl="7" marL="173736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8pPr>
            <a:lvl9pPr indent="-27939" lvl="8" marL="192024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" type="body"/>
          </p:nvPr>
        </p:nvSpPr>
        <p:spPr>
          <a:xfrm>
            <a:off x="457200" y="1673350"/>
            <a:ext cx="4038600" cy="47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3" name="Shape 33"/>
          <p:cNvSpPr txBox="1"/>
          <p:nvPr>
            <p:ph idx="2" type="body"/>
          </p:nvPr>
        </p:nvSpPr>
        <p:spPr>
          <a:xfrm>
            <a:off x="4648200" y="1673350"/>
            <a:ext cx="4038600" cy="47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35" name="Shape 35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type="title"/>
          </p:nvPr>
        </p:nvSpPr>
        <p:spPr>
          <a:xfrm>
            <a:off x="722312" y="2362200"/>
            <a:ext cx="7772400" cy="22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x="722312" y="4626864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Clr>
                <a:schemeClr val="lt2"/>
              </a:buClr>
              <a:buFont typeface="Arial"/>
              <a:buNone/>
              <a:defRPr/>
            </a:lvl1pPr>
            <a:lvl2pPr indent="0" lvl="1" marL="4572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2pPr>
            <a:lvl3pPr indent="0" lvl="2" marL="9144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3pPr>
            <a:lvl4pPr indent="0" lvl="3" marL="13716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4pPr>
            <a:lvl5pPr indent="0" lvl="4" marL="18288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5pPr>
            <a:lvl6pPr indent="0" lvl="5" marL="22860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6pPr>
            <a:lvl7pPr indent="0" lvl="6" marL="27432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7pPr>
            <a:lvl8pPr indent="0" lvl="7" marL="32004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8pPr>
            <a:lvl9pPr indent="0" lvl="8" marL="3657600" rtl="0">
              <a:spcBef>
                <a:spcPts val="0"/>
              </a:spcBef>
              <a:buClr>
                <a:schemeClr val="lt1"/>
              </a:buClr>
              <a:buFont typeface="Arial"/>
              <a:buNone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cxnSp>
        <p:nvCxnSpPr>
          <p:cNvPr id="43" name="Shape 43"/>
          <p:cNvCxnSpPr/>
          <p:nvPr/>
        </p:nvCxnSpPr>
        <p:spPr>
          <a:xfrm>
            <a:off x="731520" y="4599432"/>
            <a:ext cx="7848600" cy="150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457200" y="1676400"/>
            <a:ext cx="39318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ctr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indent="0" lvl="1" marL="457200" rtl="0">
              <a:spcBef>
                <a:spcPts val="0"/>
              </a:spcBef>
              <a:buFont typeface="Arial"/>
              <a:buNone/>
              <a:defRPr/>
            </a:lvl2pPr>
            <a:lvl3pPr indent="0" lvl="2" marL="914400" rtl="0">
              <a:spcBef>
                <a:spcPts val="0"/>
              </a:spcBef>
              <a:buFont typeface="Arial"/>
              <a:buNone/>
              <a:defRPr/>
            </a:lvl3pPr>
            <a:lvl4pPr indent="0" lvl="3" marL="1371600" rtl="0">
              <a:spcBef>
                <a:spcPts val="0"/>
              </a:spcBef>
              <a:buFont typeface="Arial"/>
              <a:buNone/>
              <a:defRPr/>
            </a:lvl4pPr>
            <a:lvl5pPr indent="0" lvl="4" marL="1828800" rtl="0">
              <a:spcBef>
                <a:spcPts val="0"/>
              </a:spcBef>
              <a:buFont typeface="Arial"/>
              <a:buNone/>
              <a:defRPr/>
            </a:lvl5pPr>
            <a:lvl6pPr indent="0" lvl="5" marL="2286000" rtl="0">
              <a:spcBef>
                <a:spcPts val="0"/>
              </a:spcBef>
              <a:buFont typeface="Arial"/>
              <a:buNone/>
              <a:defRPr/>
            </a:lvl6pPr>
            <a:lvl7pPr indent="0" lvl="6" marL="2743200" rtl="0">
              <a:spcBef>
                <a:spcPts val="0"/>
              </a:spcBef>
              <a:buFont typeface="Arial"/>
              <a:buNone/>
              <a:defRPr/>
            </a:lvl7pPr>
            <a:lvl8pPr indent="0" lvl="7" marL="3200400" rtl="0">
              <a:spcBef>
                <a:spcPts val="0"/>
              </a:spcBef>
              <a:buFont typeface="Arial"/>
              <a:buNone/>
              <a:defRPr/>
            </a:lvl8pPr>
            <a:lvl9pPr indent="0" lvl="8" marL="3657600" rtl="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2" type="body"/>
          </p:nvPr>
        </p:nvSpPr>
        <p:spPr>
          <a:xfrm>
            <a:off x="457200" y="2438400"/>
            <a:ext cx="39318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48" name="Shape 48"/>
          <p:cNvSpPr txBox="1"/>
          <p:nvPr>
            <p:ph idx="3" type="body"/>
          </p:nvPr>
        </p:nvSpPr>
        <p:spPr>
          <a:xfrm>
            <a:off x="4754880" y="1676400"/>
            <a:ext cx="39318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rtl="0" algn="ctr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indent="0" lvl="1" marL="457200" rtl="0">
              <a:spcBef>
                <a:spcPts val="0"/>
              </a:spcBef>
              <a:buFont typeface="Arial"/>
              <a:buNone/>
              <a:defRPr/>
            </a:lvl2pPr>
            <a:lvl3pPr indent="0" lvl="2" marL="914400" rtl="0">
              <a:spcBef>
                <a:spcPts val="0"/>
              </a:spcBef>
              <a:buFont typeface="Arial"/>
              <a:buNone/>
              <a:defRPr/>
            </a:lvl3pPr>
            <a:lvl4pPr indent="0" lvl="3" marL="1371600" rtl="0">
              <a:spcBef>
                <a:spcPts val="0"/>
              </a:spcBef>
              <a:buFont typeface="Arial"/>
              <a:buNone/>
              <a:defRPr/>
            </a:lvl4pPr>
            <a:lvl5pPr indent="0" lvl="4" marL="1828800" rtl="0">
              <a:spcBef>
                <a:spcPts val="0"/>
              </a:spcBef>
              <a:buFont typeface="Arial"/>
              <a:buNone/>
              <a:defRPr/>
            </a:lvl5pPr>
            <a:lvl6pPr indent="0" lvl="5" marL="2286000" rtl="0">
              <a:spcBef>
                <a:spcPts val="0"/>
              </a:spcBef>
              <a:buFont typeface="Arial"/>
              <a:buNone/>
              <a:defRPr/>
            </a:lvl6pPr>
            <a:lvl7pPr indent="0" lvl="6" marL="2743200" rtl="0">
              <a:spcBef>
                <a:spcPts val="0"/>
              </a:spcBef>
              <a:buFont typeface="Arial"/>
              <a:buNone/>
              <a:defRPr/>
            </a:lvl7pPr>
            <a:lvl8pPr indent="0" lvl="7" marL="3200400" rtl="0">
              <a:spcBef>
                <a:spcPts val="0"/>
              </a:spcBef>
              <a:buFont typeface="Arial"/>
              <a:buNone/>
              <a:defRPr/>
            </a:lvl8pPr>
            <a:lvl9pPr indent="0" lvl="8" marL="3657600" rtl="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49" name="Shape 49"/>
          <p:cNvSpPr txBox="1"/>
          <p:nvPr>
            <p:ph idx="4" type="body"/>
          </p:nvPr>
        </p:nvSpPr>
        <p:spPr>
          <a:xfrm>
            <a:off x="4754880" y="2438400"/>
            <a:ext cx="39318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cxnSp>
        <p:nvCxnSpPr>
          <p:cNvPr id="53" name="Shape 53"/>
          <p:cNvCxnSpPr/>
          <p:nvPr/>
        </p:nvCxnSpPr>
        <p:spPr>
          <a:xfrm rot="5400000">
            <a:off x="2217793" y="4045739"/>
            <a:ext cx="4709100" cy="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56" name="Shape 56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57" name="Shape 57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1" name="Shape 61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2" name="Shape 62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/>
          <p:nvPr>
            <p:ph type="title"/>
          </p:nvPr>
        </p:nvSpPr>
        <p:spPr>
          <a:xfrm>
            <a:off x="457200" y="792079"/>
            <a:ext cx="2139600" cy="126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x="2971800" y="792079"/>
            <a:ext cx="5715000" cy="55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 txBox="1"/>
          <p:nvPr>
            <p:ph idx="2" type="body"/>
          </p:nvPr>
        </p:nvSpPr>
        <p:spPr>
          <a:xfrm>
            <a:off x="457200" y="2130550"/>
            <a:ext cx="2139600" cy="42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Font typeface="Arial"/>
              <a:buNone/>
              <a:defRPr/>
            </a:lvl1pPr>
            <a:lvl2pPr indent="0" lvl="1" marL="457200" rtl="0">
              <a:spcBef>
                <a:spcPts val="0"/>
              </a:spcBef>
              <a:buFont typeface="Arial"/>
              <a:buNone/>
              <a:defRPr/>
            </a:lvl2pPr>
            <a:lvl3pPr indent="0" lvl="2" marL="914400" rtl="0">
              <a:spcBef>
                <a:spcPts val="0"/>
              </a:spcBef>
              <a:buFont typeface="Arial"/>
              <a:buNone/>
              <a:defRPr/>
            </a:lvl3pPr>
            <a:lvl4pPr indent="0" lvl="3" marL="1371600" rtl="0">
              <a:spcBef>
                <a:spcPts val="0"/>
              </a:spcBef>
              <a:buFont typeface="Arial"/>
              <a:buNone/>
              <a:defRPr/>
            </a:lvl4pPr>
            <a:lvl5pPr indent="0" lvl="4" marL="1828800" rtl="0">
              <a:spcBef>
                <a:spcPts val="0"/>
              </a:spcBef>
              <a:buFont typeface="Arial"/>
              <a:buNone/>
              <a:defRPr/>
            </a:lvl5pPr>
            <a:lvl6pPr indent="0" lvl="5" marL="2286000" rtl="0">
              <a:spcBef>
                <a:spcPts val="0"/>
              </a:spcBef>
              <a:buFont typeface="Arial"/>
              <a:buNone/>
              <a:defRPr/>
            </a:lvl6pPr>
            <a:lvl7pPr indent="0" lvl="6" marL="2743200" rtl="0">
              <a:spcBef>
                <a:spcPts val="0"/>
              </a:spcBef>
              <a:buFont typeface="Arial"/>
              <a:buNone/>
              <a:defRPr/>
            </a:lvl7pPr>
            <a:lvl8pPr indent="0" lvl="7" marL="3200400" rtl="0">
              <a:spcBef>
                <a:spcPts val="0"/>
              </a:spcBef>
              <a:buFont typeface="Arial"/>
              <a:buNone/>
              <a:defRPr/>
            </a:lvl8pPr>
            <a:lvl9pPr indent="0" lvl="8" marL="3657600" rtl="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67" name="Shape 67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8" name="Shape 68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69" name="Shape 69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cxnSp>
        <p:nvCxnSpPr>
          <p:cNvPr id="70" name="Shape 70"/>
          <p:cNvCxnSpPr/>
          <p:nvPr/>
        </p:nvCxnSpPr>
        <p:spPr>
          <a:xfrm rot="5400000">
            <a:off x="-13101" y="3580279"/>
            <a:ext cx="5577900" cy="1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457200" y="792479"/>
            <a:ext cx="2142600" cy="1264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/>
          <p:nvPr>
            <p:ph idx="2" type="pic"/>
          </p:nvPr>
        </p:nvSpPr>
        <p:spPr>
          <a:xfrm>
            <a:off x="2858608" y="838200"/>
            <a:ext cx="5904300" cy="55005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FFFFFF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74" name="Shape 74"/>
          <p:cNvSpPr txBox="1"/>
          <p:nvPr>
            <p:ph idx="1" type="body"/>
          </p:nvPr>
        </p:nvSpPr>
        <p:spPr>
          <a:xfrm>
            <a:off x="457200" y="2133600"/>
            <a:ext cx="2139600" cy="42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rtl="0">
              <a:spcBef>
                <a:spcPts val="0"/>
              </a:spcBef>
              <a:buFont typeface="Arial"/>
              <a:buNone/>
              <a:defRPr/>
            </a:lvl1pPr>
            <a:lvl2pPr indent="0" lvl="1" marL="457200" rtl="0">
              <a:spcBef>
                <a:spcPts val="0"/>
              </a:spcBef>
              <a:buFont typeface="Arial"/>
              <a:buNone/>
              <a:defRPr/>
            </a:lvl2pPr>
            <a:lvl3pPr indent="0" lvl="2" marL="914400" rtl="0">
              <a:spcBef>
                <a:spcPts val="0"/>
              </a:spcBef>
              <a:buFont typeface="Arial"/>
              <a:buNone/>
              <a:defRPr/>
            </a:lvl3pPr>
            <a:lvl4pPr indent="0" lvl="3" marL="1371600" rtl="0">
              <a:spcBef>
                <a:spcPts val="0"/>
              </a:spcBef>
              <a:buFont typeface="Arial"/>
              <a:buNone/>
              <a:defRPr/>
            </a:lvl4pPr>
            <a:lvl5pPr indent="0" lvl="4" marL="1828800" rtl="0">
              <a:spcBef>
                <a:spcPts val="0"/>
              </a:spcBef>
              <a:buFont typeface="Arial"/>
              <a:buNone/>
              <a:defRPr/>
            </a:lvl5pPr>
            <a:lvl6pPr indent="0" lvl="5" marL="2286000" rtl="0">
              <a:spcBef>
                <a:spcPts val="0"/>
              </a:spcBef>
              <a:buFont typeface="Arial"/>
              <a:buNone/>
              <a:defRPr/>
            </a:lvl6pPr>
            <a:lvl7pPr indent="0" lvl="6" marL="2743200" rtl="0">
              <a:spcBef>
                <a:spcPts val="0"/>
              </a:spcBef>
              <a:buFont typeface="Arial"/>
              <a:buNone/>
              <a:defRPr/>
            </a:lvl7pPr>
            <a:lvl8pPr indent="0" lvl="7" marL="3200400" rtl="0">
              <a:spcBef>
                <a:spcPts val="0"/>
              </a:spcBef>
              <a:buFont typeface="Arial"/>
              <a:buNone/>
              <a:defRPr/>
            </a:lvl8pPr>
            <a:lvl9pPr indent="0" lvl="8" marL="3657600" rtl="0">
              <a:spcBef>
                <a:spcPts val="0"/>
              </a:spcBef>
              <a:buFont typeface="Arial"/>
              <a:buNone/>
              <a:defRPr/>
            </a:lvl9pPr>
          </a:lstStyle>
          <a:p/>
        </p:txBody>
      </p:sp>
      <p:sp>
        <p:nvSpPr>
          <p:cNvPr id="75" name="Shape 75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76" name="Shape 76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77" name="Shape 77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Title and Vertical 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80" name="Shape 80"/>
          <p:cNvSpPr txBox="1"/>
          <p:nvPr>
            <p:ph idx="1" type="body"/>
          </p:nvPr>
        </p:nvSpPr>
        <p:spPr>
          <a:xfrm rot="5400000">
            <a:off x="2133598" y="-76199"/>
            <a:ext cx="48768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33020" lvl="0" marL="182880" rtl="0" algn="l">
              <a:spcBef>
                <a:spcPts val="480"/>
              </a:spcBef>
              <a:buClr>
                <a:schemeClr val="accent1"/>
              </a:buClr>
              <a:buFont typeface="Arial"/>
              <a:buChar char="•"/>
              <a:defRPr/>
            </a:lvl1pPr>
            <a:lvl2pPr indent="0" lvl="1" marL="457200" rtl="0" algn="l">
              <a:spcBef>
                <a:spcPts val="400"/>
              </a:spcBef>
              <a:buClr>
                <a:schemeClr val="accent1"/>
              </a:buClr>
              <a:buFont typeface="Arial"/>
              <a:buChar char="•"/>
              <a:defRPr/>
            </a:lvl2pPr>
            <a:lvl3pPr indent="5080" lvl="2" marL="731520" rtl="0" algn="l">
              <a:spcBef>
                <a:spcPts val="360"/>
              </a:spcBef>
              <a:buClr>
                <a:schemeClr val="accent1"/>
              </a:buClr>
              <a:buFont typeface="Arial"/>
              <a:buChar char="•"/>
              <a:defRPr/>
            </a:lvl3pPr>
            <a:lvl4pPr indent="-2538" lvl="3" marL="1005838" rtl="0" algn="l">
              <a:spcBef>
                <a:spcPts val="320"/>
              </a:spcBef>
              <a:buClr>
                <a:schemeClr val="accent1"/>
              </a:buClr>
              <a:buFont typeface="Arial"/>
              <a:buChar char="•"/>
              <a:defRPr/>
            </a:lvl4pPr>
            <a:lvl5pPr indent="30480" lvl="4" marL="1188720" rtl="0" algn="l">
              <a:spcBef>
                <a:spcPts val="280"/>
              </a:spcBef>
              <a:buClr>
                <a:schemeClr val="accent1"/>
              </a:buClr>
              <a:buFont typeface="Arial"/>
              <a:buChar char="•"/>
              <a:defRPr/>
            </a:lvl5pPr>
            <a:lvl6pPr indent="-25400" lvl="5" marL="137160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6pPr>
            <a:lvl7pPr indent="-17780" lvl="6" marL="155448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7pPr>
            <a:lvl8pPr indent="-22860" lvl="7" marL="173736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8pPr>
            <a:lvl9pPr indent="-27939" lvl="8" marL="192024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81" name="Shape 81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82" name="Shape 82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83" name="Shape 83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Vertical Title and 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 rot="5400000">
            <a:off x="4724399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 rtl="0" algn="l">
              <a:spcBef>
                <a:spcPts val="0"/>
              </a:spcBef>
              <a:buClr>
                <a:schemeClr val="dk2"/>
              </a:buClr>
              <a:buFont typeface="Arial"/>
              <a:buNone/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/>
        </p:txBody>
      </p:sp>
      <p:sp>
        <p:nvSpPr>
          <p:cNvPr id="86" name="Shape 86"/>
          <p:cNvSpPr txBox="1"/>
          <p:nvPr>
            <p:ph idx="1" type="body"/>
          </p:nvPr>
        </p:nvSpPr>
        <p:spPr>
          <a:xfrm rot="5400000">
            <a:off x="533399" y="533399"/>
            <a:ext cx="58674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33020" lvl="0" marL="182880" rtl="0" algn="l">
              <a:spcBef>
                <a:spcPts val="480"/>
              </a:spcBef>
              <a:buClr>
                <a:schemeClr val="accent1"/>
              </a:buClr>
              <a:buFont typeface="Arial"/>
              <a:buChar char="•"/>
              <a:defRPr/>
            </a:lvl1pPr>
            <a:lvl2pPr indent="0" lvl="1" marL="457200" rtl="0" algn="l">
              <a:spcBef>
                <a:spcPts val="400"/>
              </a:spcBef>
              <a:buClr>
                <a:schemeClr val="accent1"/>
              </a:buClr>
              <a:buFont typeface="Arial"/>
              <a:buChar char="•"/>
              <a:defRPr/>
            </a:lvl2pPr>
            <a:lvl3pPr indent="5080" lvl="2" marL="731520" rtl="0" algn="l">
              <a:spcBef>
                <a:spcPts val="360"/>
              </a:spcBef>
              <a:buClr>
                <a:schemeClr val="accent1"/>
              </a:buClr>
              <a:buFont typeface="Arial"/>
              <a:buChar char="•"/>
              <a:defRPr/>
            </a:lvl3pPr>
            <a:lvl4pPr indent="-2538" lvl="3" marL="1005838" rtl="0" algn="l">
              <a:spcBef>
                <a:spcPts val="320"/>
              </a:spcBef>
              <a:buClr>
                <a:schemeClr val="accent1"/>
              </a:buClr>
              <a:buFont typeface="Arial"/>
              <a:buChar char="•"/>
              <a:defRPr/>
            </a:lvl4pPr>
            <a:lvl5pPr indent="30480" lvl="4" marL="1188720" rtl="0" algn="l">
              <a:spcBef>
                <a:spcPts val="280"/>
              </a:spcBef>
              <a:buClr>
                <a:schemeClr val="accent1"/>
              </a:buClr>
              <a:buFont typeface="Arial"/>
              <a:buChar char="•"/>
              <a:defRPr/>
            </a:lvl5pPr>
            <a:lvl6pPr indent="-25400" lvl="5" marL="137160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6pPr>
            <a:lvl7pPr indent="-17780" lvl="6" marL="155448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7pPr>
            <a:lvl8pPr indent="-22860" lvl="7" marL="173736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8pPr>
            <a:lvl9pPr indent="-27939" lvl="8" marL="1920240" rtl="0" algn="l">
              <a:spcBef>
                <a:spcPts val="260"/>
              </a:spcBef>
              <a:buClr>
                <a:schemeClr val="accent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87" name="Shape 87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88" name="Shape 88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89" name="Shape 89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11"/>
          <p:cNvSpPr txBox="1"/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  <a:defRPr/>
            </a:lvl1pPr>
            <a:lvl2pPr indent="0" lvl="1" marL="0" marR="0" rtl="0" algn="l">
              <a:spcBef>
                <a:spcPts val="0"/>
              </a:spcBef>
              <a:defRPr/>
            </a:lvl2pPr>
            <a:lvl3pPr indent="0" lvl="2" marL="0" marR="0" rtl="0" algn="l">
              <a:spcBef>
                <a:spcPts val="0"/>
              </a:spcBef>
              <a:defRPr/>
            </a:lvl3pPr>
            <a:lvl4pPr indent="0" lvl="3" marL="0" marR="0" rtl="0" algn="l">
              <a:spcBef>
                <a:spcPts val="0"/>
              </a:spcBef>
              <a:defRPr/>
            </a:lvl4pPr>
            <a:lvl5pPr indent="0" lvl="4" marL="0" marR="0" rtl="0" algn="l">
              <a:spcBef>
                <a:spcPts val="0"/>
              </a:spcBef>
              <a:defRPr/>
            </a:lvl5pPr>
            <a:lvl6pPr indent="0" lvl="5" marL="0" marR="0" rtl="0" algn="l">
              <a:spcBef>
                <a:spcPts val="0"/>
              </a:spcBef>
              <a:defRPr/>
            </a:lvl6pPr>
            <a:lvl7pPr indent="0" lvl="6" marL="0" marR="0" rtl="0" algn="l">
              <a:spcBef>
                <a:spcPts val="0"/>
              </a:spcBef>
              <a:defRPr/>
            </a:lvl7pPr>
            <a:lvl8pPr indent="0" lvl="7" marL="0" marR="0" rtl="0" algn="l">
              <a:spcBef>
                <a:spcPts val="0"/>
              </a:spcBef>
              <a:defRPr/>
            </a:lvl8pPr>
            <a:lvl9pPr indent="0" lvl="8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3302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2pPr>
            <a:lvl3pPr indent="5080" lvl="2" marL="73152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3pPr>
            <a:lvl4pPr indent="-2538" lvl="3" marL="1005838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4pPr>
            <a:lvl5pPr indent="30480" lvl="4" marL="118872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5pPr>
            <a:lvl6pPr indent="-25400" lvl="5" marL="137160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6pPr>
            <a:lvl7pPr indent="-17780" lvl="6" marL="155448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7pPr>
            <a:lvl8pPr indent="-22860" lvl="7" marL="173736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8pPr>
            <a:lvl9pPr indent="-27939" lvl="8" marL="1920240" marR="0" rtl="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  <a:defRPr/>
            </a:lvl9pPr>
          </a:lstStyle>
          <a:p/>
        </p:txBody>
      </p:sp>
      <p:sp>
        <p:nvSpPr>
          <p:cNvPr id="13" name="Shape 13"/>
          <p:cNvSpPr/>
          <p:nvPr/>
        </p:nvSpPr>
        <p:spPr>
          <a:xfrm>
            <a:off x="0" y="0"/>
            <a:ext cx="9144000" cy="36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Shape 14"/>
          <p:cNvSpPr txBox="1"/>
          <p:nvPr>
            <p:ph idx="10" type="dt"/>
          </p:nvPr>
        </p:nvSpPr>
        <p:spPr>
          <a:xfrm>
            <a:off x="457200" y="18288"/>
            <a:ext cx="2895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1" type="ftr"/>
          </p:nvPr>
        </p:nvSpPr>
        <p:spPr>
          <a:xfrm>
            <a:off x="3429000" y="18288"/>
            <a:ext cx="4114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2" type="sldNum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  <a:buFont typeface="Arial"/>
              <a:buNone/>
            </a:pPr>
            <a:fld id="{00000000-1234-1234-1234-123412341234}" type="slidenum"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Relationship Id="rId4" Type="http://schemas.openxmlformats.org/officeDocument/2006/relationships/image" Target="../media/image0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05.png"/><Relationship Id="rId4" Type="http://schemas.openxmlformats.org/officeDocument/2006/relationships/image" Target="../media/image0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/>
          <p:nvPr>
            <p:ph type="ctrTitle"/>
          </p:nvPr>
        </p:nvSpPr>
        <p:spPr>
          <a:xfrm>
            <a:off x="685800" y="1371600"/>
            <a:ext cx="7848600" cy="192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LESSON PLAN FLOW &amp; ACTIVITIES</a:t>
            </a:r>
          </a:p>
        </p:txBody>
      </p:sp>
      <p:sp>
        <p:nvSpPr>
          <p:cNvPr id="95" name="Shape 95"/>
          <p:cNvSpPr txBox="1"/>
          <p:nvPr>
            <p:ph idx="1" type="subTitle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1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PG&amp;E Professional Development Workshop</a:t>
            </a:r>
          </a:p>
          <a:p>
            <a:pPr indent="0" lvl="0" marL="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b="0" i="1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2015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69999" y="5207024"/>
            <a:ext cx="4274100" cy="165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Three Week Course – Major Topics</a:t>
            </a:r>
          </a:p>
        </p:txBody>
      </p:sp>
      <p:sp>
        <p:nvSpPr>
          <p:cNvPr id="102" name="Shape 102"/>
          <p:cNvSpPr txBox="1"/>
          <p:nvPr>
            <p:ph idx="1" type="body"/>
          </p:nvPr>
        </p:nvSpPr>
        <p:spPr>
          <a:xfrm>
            <a:off x="1657075" y="1729600"/>
            <a:ext cx="62715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182880" lvl="0" marL="18288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Basic Electricity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Wiring Diagram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Solar Electric System Design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</a:rPr>
              <a:t>Global </a:t>
            </a: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Energy Access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Tool Skills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Solar Suitcase Assembly &amp; Commissioning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Logging &amp;Troubleshooting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Sizing Solar Electric Systems </a:t>
            </a:r>
          </a:p>
          <a:p>
            <a:pPr indent="-182880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and Communication Skills</a:t>
            </a:r>
          </a:p>
          <a:p>
            <a:pPr indent="-55879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5879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5879" lvl="0" marL="18288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I. Exploration with Solar Cells</a:t>
            </a:r>
          </a:p>
        </p:txBody>
      </p:sp>
      <p:grpSp>
        <p:nvGrpSpPr>
          <p:cNvPr id="109" name="Shape 109"/>
          <p:cNvGrpSpPr/>
          <p:nvPr/>
        </p:nvGrpSpPr>
        <p:grpSpPr>
          <a:xfrm>
            <a:off x="457200" y="1675163"/>
            <a:ext cx="4038599" cy="4714679"/>
            <a:chOff x="0" y="1811"/>
            <a:chExt cx="4038599" cy="4714679"/>
          </a:xfrm>
        </p:grpSpPr>
        <p:sp>
          <p:nvSpPr>
            <p:cNvPr id="110" name="Shape 110"/>
            <p:cNvSpPr/>
            <p:nvPr/>
          </p:nvSpPr>
          <p:spPr>
            <a:xfrm rot="5400000">
              <a:off x="-255036" y="256848"/>
              <a:ext cx="1700248" cy="1190173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Shape 111"/>
            <p:cNvSpPr txBox="1"/>
            <p:nvPr/>
          </p:nvSpPr>
          <p:spPr>
            <a:xfrm>
              <a:off x="0" y="596900"/>
              <a:ext cx="1190173" cy="510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Solar Cells &amp; Motors</a:t>
              </a:r>
            </a:p>
          </p:txBody>
        </p:sp>
        <p:sp>
          <p:nvSpPr>
            <p:cNvPr id="112" name="Shape 112"/>
            <p:cNvSpPr/>
            <p:nvPr/>
          </p:nvSpPr>
          <p:spPr>
            <a:xfrm rot="5400000">
              <a:off x="2061806" y="-869819"/>
              <a:ext cx="1105161" cy="284842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Shape 113"/>
            <p:cNvSpPr txBox="1"/>
            <p:nvPr/>
          </p:nvSpPr>
          <p:spPr>
            <a:xfrm>
              <a:off x="1190174" y="55763"/>
              <a:ext cx="2794475" cy="997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rIns="10150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Provide small cells and motors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Open building exploration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24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PV Effect: shading, angle</a:t>
              </a:r>
            </a:p>
          </p:txBody>
        </p:sp>
        <p:sp>
          <p:nvSpPr>
            <p:cNvPr id="114" name="Shape 114"/>
            <p:cNvSpPr/>
            <p:nvPr/>
          </p:nvSpPr>
          <p:spPr>
            <a:xfrm rot="5400000">
              <a:off x="-255036" y="1764065"/>
              <a:ext cx="1700248" cy="1190173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Shape 115"/>
            <p:cNvSpPr txBox="1"/>
            <p:nvPr/>
          </p:nvSpPr>
          <p:spPr>
            <a:xfrm>
              <a:off x="0" y="2104115"/>
              <a:ext cx="1190173" cy="510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Series and Parallel </a:t>
              </a:r>
            </a:p>
          </p:txBody>
        </p:sp>
        <p:sp>
          <p:nvSpPr>
            <p:cNvPr id="116" name="Shape 116"/>
            <p:cNvSpPr/>
            <p:nvPr/>
          </p:nvSpPr>
          <p:spPr>
            <a:xfrm rot="5400000">
              <a:off x="2061806" y="637395"/>
              <a:ext cx="1105161" cy="284842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Shape 117"/>
            <p:cNvSpPr txBox="1"/>
            <p:nvPr/>
          </p:nvSpPr>
          <p:spPr>
            <a:xfrm>
              <a:off x="1190174" y="1562975"/>
              <a:ext cx="2794475" cy="997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rIns="10150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Experiment with wiring both types 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Series Adds Voltage (SAV)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24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Parallel Adds Amps (PAA)</a:t>
              </a:r>
            </a:p>
          </p:txBody>
        </p:sp>
        <p:sp>
          <p:nvSpPr>
            <p:cNvPr id="118" name="Shape 118"/>
            <p:cNvSpPr/>
            <p:nvPr/>
          </p:nvSpPr>
          <p:spPr>
            <a:xfrm rot="5400000">
              <a:off x="-255036" y="3271280"/>
              <a:ext cx="1700248" cy="1190173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Shape 119"/>
            <p:cNvSpPr txBox="1"/>
            <p:nvPr/>
          </p:nvSpPr>
          <p:spPr>
            <a:xfrm>
              <a:off x="0" y="3611330"/>
              <a:ext cx="1190173" cy="510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Practice and Competition</a:t>
              </a:r>
            </a:p>
          </p:txBody>
        </p:sp>
        <p:sp>
          <p:nvSpPr>
            <p:cNvPr id="120" name="Shape 120"/>
            <p:cNvSpPr/>
            <p:nvPr/>
          </p:nvSpPr>
          <p:spPr>
            <a:xfrm rot="5400000">
              <a:off x="2061806" y="2144610"/>
              <a:ext cx="1105161" cy="2848426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Shape 121"/>
            <p:cNvSpPr txBox="1"/>
            <p:nvPr/>
          </p:nvSpPr>
          <p:spPr>
            <a:xfrm>
              <a:off x="1190174" y="3070191"/>
              <a:ext cx="2794475" cy="9972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rIns="10150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teach wiring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Build circuits to match specific loads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24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Water pumping race</a:t>
              </a:r>
            </a:p>
          </p:txBody>
        </p:sp>
      </p:grpSp>
      <p:pic>
        <p:nvPicPr>
          <p:cNvPr id="122" name="Shape 1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673225"/>
            <a:ext cx="4038598" cy="471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II. Global Energy Access </a:t>
            </a:r>
          </a:p>
        </p:txBody>
      </p:sp>
      <p:grpSp>
        <p:nvGrpSpPr>
          <p:cNvPr id="128" name="Shape 128"/>
          <p:cNvGrpSpPr/>
          <p:nvPr/>
        </p:nvGrpSpPr>
        <p:grpSpPr>
          <a:xfrm>
            <a:off x="457200" y="1675992"/>
            <a:ext cx="4038598" cy="4712513"/>
            <a:chOff x="0" y="2767"/>
            <a:chExt cx="4038598" cy="4712513"/>
          </a:xfrm>
        </p:grpSpPr>
        <p:sp>
          <p:nvSpPr>
            <p:cNvPr id="129" name="Shape 129"/>
            <p:cNvSpPr/>
            <p:nvPr/>
          </p:nvSpPr>
          <p:spPr>
            <a:xfrm rot="5400000">
              <a:off x="-193168" y="195935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Shape 130"/>
            <p:cNvSpPr txBox="1"/>
            <p:nvPr/>
          </p:nvSpPr>
          <p:spPr>
            <a:xfrm>
              <a:off x="0" y="453495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Videos</a:t>
              </a:r>
            </a:p>
          </p:txBody>
        </p:sp>
        <p:sp>
          <p:nvSpPr>
            <p:cNvPr id="131" name="Shape 131"/>
            <p:cNvSpPr/>
            <p:nvPr/>
          </p:nvSpPr>
          <p:spPr>
            <a:xfrm rot="5400000">
              <a:off x="2051492" y="-1147274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Shape 132"/>
            <p:cNvSpPr txBox="1"/>
            <p:nvPr/>
          </p:nvSpPr>
          <p:spPr>
            <a:xfrm>
              <a:off x="901450" y="43629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85325" rIns="7600" tIns="76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Explaining energy access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Showing places experiencing energy poverty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18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Videos: vimeo.com/tag:energy+poverty</a:t>
              </a:r>
            </a:p>
          </p:txBody>
        </p:sp>
        <p:sp>
          <p:nvSpPr>
            <p:cNvPr id="133" name="Shape 133"/>
            <p:cNvSpPr/>
            <p:nvPr/>
          </p:nvSpPr>
          <p:spPr>
            <a:xfrm rot="5400000">
              <a:off x="-193168" y="1337509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Shape 134"/>
            <p:cNvSpPr txBox="1"/>
            <p:nvPr/>
          </p:nvSpPr>
          <p:spPr>
            <a:xfrm>
              <a:off x="0" y="1595069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Lesson in the Dark</a:t>
              </a:r>
            </a:p>
          </p:txBody>
        </p:sp>
        <p:sp>
          <p:nvSpPr>
            <p:cNvPr id="135" name="Shape 135"/>
            <p:cNvSpPr/>
            <p:nvPr/>
          </p:nvSpPr>
          <p:spPr>
            <a:xfrm rot="5400000">
              <a:off x="2051492" y="-5699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Shape 136"/>
            <p:cNvSpPr txBox="1"/>
            <p:nvPr/>
          </p:nvSpPr>
          <p:spPr>
            <a:xfrm>
              <a:off x="901450" y="1185204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85325" rIns="7600" tIns="76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try to read in the dark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Discussion: why do we need electricity?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18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Dangers of Kerosene</a:t>
              </a:r>
            </a:p>
          </p:txBody>
        </p:sp>
        <p:sp>
          <p:nvSpPr>
            <p:cNvPr id="137" name="Shape 137"/>
            <p:cNvSpPr/>
            <p:nvPr/>
          </p:nvSpPr>
          <p:spPr>
            <a:xfrm rot="5400000">
              <a:off x="-193168" y="2479086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Shape 138"/>
            <p:cNvSpPr txBox="1"/>
            <p:nvPr/>
          </p:nvSpPr>
          <p:spPr>
            <a:xfrm>
              <a:off x="0" y="2736642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Solar Stories</a:t>
              </a:r>
            </a:p>
          </p:txBody>
        </p:sp>
        <p:sp>
          <p:nvSpPr>
            <p:cNvPr id="139" name="Shape 139"/>
            <p:cNvSpPr/>
            <p:nvPr/>
          </p:nvSpPr>
          <p:spPr>
            <a:xfrm rot="5400000">
              <a:off x="2051492" y="1135873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Shape 140"/>
            <p:cNvSpPr txBox="1"/>
            <p:nvPr/>
          </p:nvSpPr>
          <p:spPr>
            <a:xfrm>
              <a:off x="901450" y="2326780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85325" rIns="7600" tIns="76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Handouts about students living in energy poverty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18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Jigsaw activity: students share stories with one another</a:t>
              </a:r>
            </a:p>
          </p:txBody>
        </p:sp>
        <p:sp>
          <p:nvSpPr>
            <p:cNvPr id="141" name="Shape 141"/>
            <p:cNvSpPr/>
            <p:nvPr/>
          </p:nvSpPr>
          <p:spPr>
            <a:xfrm rot="5400000">
              <a:off x="-193168" y="3620661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Shape 142"/>
            <p:cNvSpPr txBox="1"/>
            <p:nvPr/>
          </p:nvSpPr>
          <p:spPr>
            <a:xfrm>
              <a:off x="0" y="3878219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Solar Suitcase</a:t>
              </a:r>
            </a:p>
          </p:txBody>
        </p:sp>
        <p:sp>
          <p:nvSpPr>
            <p:cNvPr id="143" name="Shape 143"/>
            <p:cNvSpPr/>
            <p:nvPr/>
          </p:nvSpPr>
          <p:spPr>
            <a:xfrm rot="5400000">
              <a:off x="2051492" y="2277449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Shape 144"/>
            <p:cNvSpPr txBox="1"/>
            <p:nvPr/>
          </p:nvSpPr>
          <p:spPr>
            <a:xfrm>
              <a:off x="901450" y="3468353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00" lIns="85325" rIns="7600" tIns="76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How is it a solution?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18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Where are the suitcases going and who are they helping?</a:t>
              </a:r>
            </a:p>
          </p:txBody>
        </p:sp>
      </p:grpSp>
      <p:pic>
        <p:nvPicPr>
          <p:cNvPr id="145" name="Shape 14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6" l="0" r="0" t="0"/>
          <a:stretch/>
        </p:blipFill>
        <p:spPr>
          <a:xfrm>
            <a:off x="4648200" y="1673350"/>
            <a:ext cx="4038598" cy="4718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III. Solar Electric System Design</a:t>
            </a:r>
          </a:p>
        </p:txBody>
      </p:sp>
      <p:pic>
        <p:nvPicPr>
          <p:cNvPr id="151" name="Shape 15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673350"/>
            <a:ext cx="4038598" cy="47183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" name="Shape 152"/>
          <p:cNvGrpSpPr/>
          <p:nvPr/>
        </p:nvGrpSpPr>
        <p:grpSpPr>
          <a:xfrm>
            <a:off x="457200" y="1676766"/>
            <a:ext cx="4038599" cy="4710963"/>
            <a:chOff x="0" y="3541"/>
            <a:chExt cx="4038599" cy="4710963"/>
          </a:xfrm>
        </p:grpSpPr>
        <p:sp>
          <p:nvSpPr>
            <p:cNvPr id="153" name="Shape 153"/>
            <p:cNvSpPr/>
            <p:nvPr/>
          </p:nvSpPr>
          <p:spPr>
            <a:xfrm rot="5400000">
              <a:off x="-440903" y="444447"/>
              <a:ext cx="2497249" cy="161543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Shape 154"/>
            <p:cNvSpPr txBox="1"/>
            <p:nvPr/>
          </p:nvSpPr>
          <p:spPr>
            <a:xfrm>
              <a:off x="0" y="811262"/>
              <a:ext cx="1615439" cy="8818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50" lIns="13950" rIns="13950" tIns="13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77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Stand-Alone System</a:t>
              </a:r>
            </a:p>
          </p:txBody>
        </p:sp>
        <p:sp>
          <p:nvSpPr>
            <p:cNvPr id="155" name="Shape 155"/>
            <p:cNvSpPr/>
            <p:nvPr/>
          </p:nvSpPr>
          <p:spPr>
            <a:xfrm rot="5400000">
              <a:off x="1982255" y="-363272"/>
              <a:ext cx="1689529" cy="242316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Shape 156"/>
            <p:cNvSpPr txBox="1"/>
            <p:nvPr/>
          </p:nvSpPr>
          <p:spPr>
            <a:xfrm>
              <a:off x="1615440" y="86019"/>
              <a:ext cx="2340684" cy="1524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49350" rIns="13325" tIns="133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31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Overview of the system </a:t>
              </a:r>
            </a:p>
          </p:txBody>
        </p:sp>
        <p:sp>
          <p:nvSpPr>
            <p:cNvPr id="157" name="Shape 157"/>
            <p:cNvSpPr/>
            <p:nvPr/>
          </p:nvSpPr>
          <p:spPr>
            <a:xfrm rot="5400000">
              <a:off x="-440903" y="2658161"/>
              <a:ext cx="2497249" cy="161543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Shape 158"/>
            <p:cNvSpPr txBox="1"/>
            <p:nvPr/>
          </p:nvSpPr>
          <p:spPr>
            <a:xfrm>
              <a:off x="0" y="3024975"/>
              <a:ext cx="1615439" cy="8818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950" lIns="13950" rIns="13950" tIns="139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77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22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Wiring Diagram</a:t>
              </a:r>
            </a:p>
          </p:txBody>
        </p:sp>
        <p:sp>
          <p:nvSpPr>
            <p:cNvPr id="159" name="Shape 159"/>
            <p:cNvSpPr/>
            <p:nvPr/>
          </p:nvSpPr>
          <p:spPr>
            <a:xfrm rot="5400000">
              <a:off x="1982255" y="1850440"/>
              <a:ext cx="1689529" cy="242316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Shape 160"/>
            <p:cNvSpPr txBox="1"/>
            <p:nvPr/>
          </p:nvSpPr>
          <p:spPr>
            <a:xfrm>
              <a:off x="1615440" y="2299733"/>
              <a:ext cx="2340684" cy="1524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3325" lIns="149350" rIns="13325" tIns="13325">
              <a:noAutofit/>
            </a:bodyPr>
            <a:lstStyle/>
            <a:p>
              <a:pPr indent="-228600" lvl="1" marL="2286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Simplify circuit: solar charging circuit, load powering circuit</a:t>
              </a:r>
            </a:p>
            <a:p>
              <a:pPr indent="-228600" lvl="1" marL="228600" marR="0" rtl="0" algn="l">
                <a:lnSpc>
                  <a:spcPct val="90000"/>
                </a:lnSpc>
                <a:spcBef>
                  <a:spcPts val="315"/>
                </a:spcBef>
                <a:spcAft>
                  <a:spcPts val="31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2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Components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IV. Solar Suitcase Assembly &amp;   </a:t>
            </a: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lang="en-US" sz="3600">
                <a:solidFill>
                  <a:schemeClr val="dk2"/>
                </a:solidFill>
              </a:rPr>
              <a:t>     </a:t>
            </a:r>
            <a:r>
              <a:rPr b="0" i="0" lang="en-US" sz="3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Commissioning </a:t>
            </a:r>
          </a:p>
        </p:txBody>
      </p:sp>
      <p:pic>
        <p:nvPicPr>
          <p:cNvPr id="166" name="Shape 16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524000"/>
            <a:ext cx="4038598" cy="47183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Shape 167"/>
          <p:cNvGrpSpPr/>
          <p:nvPr/>
        </p:nvGrpSpPr>
        <p:grpSpPr>
          <a:xfrm>
            <a:off x="457200" y="1675992"/>
            <a:ext cx="4038598" cy="4712513"/>
            <a:chOff x="0" y="2767"/>
            <a:chExt cx="4038598" cy="4712513"/>
          </a:xfrm>
        </p:grpSpPr>
        <p:sp>
          <p:nvSpPr>
            <p:cNvPr id="168" name="Shape 168"/>
            <p:cNvSpPr/>
            <p:nvPr/>
          </p:nvSpPr>
          <p:spPr>
            <a:xfrm rot="5400000">
              <a:off x="-193168" y="195935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Shape 169"/>
            <p:cNvSpPr txBox="1"/>
            <p:nvPr/>
          </p:nvSpPr>
          <p:spPr>
            <a:xfrm>
              <a:off x="0" y="453495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" lIns="6350" rIns="6350" tIns="6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Wiring</a:t>
              </a:r>
            </a:p>
          </p:txBody>
        </p:sp>
        <p:sp>
          <p:nvSpPr>
            <p:cNvPr id="170" name="Shape 170"/>
            <p:cNvSpPr/>
            <p:nvPr/>
          </p:nvSpPr>
          <p:spPr>
            <a:xfrm rot="5400000">
              <a:off x="2051492" y="-1147274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Shape 171"/>
            <p:cNvSpPr txBox="1"/>
            <p:nvPr/>
          </p:nvSpPr>
          <p:spPr>
            <a:xfrm>
              <a:off x="901450" y="43629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78225" rIns="6975" tIns="6975">
              <a:noAutofit/>
            </a:bodyPr>
            <a:lstStyle/>
            <a:p>
              <a:pPr indent="-5715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Color solar suitcase wiring diagram</a:t>
              </a:r>
            </a:p>
            <a:p>
              <a:pPr indent="-571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16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explain flow of electricity</a:t>
              </a:r>
            </a:p>
          </p:txBody>
        </p:sp>
        <p:sp>
          <p:nvSpPr>
            <p:cNvPr id="172" name="Shape 172"/>
            <p:cNvSpPr/>
            <p:nvPr/>
          </p:nvSpPr>
          <p:spPr>
            <a:xfrm rot="5400000">
              <a:off x="-193168" y="1337509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Shape 173"/>
            <p:cNvSpPr txBox="1"/>
            <p:nvPr/>
          </p:nvSpPr>
          <p:spPr>
            <a:xfrm>
              <a:off x="0" y="1595069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" lIns="6350" rIns="6350" tIns="6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Assembly &amp;Tool Skills</a:t>
              </a:r>
            </a:p>
          </p:txBody>
        </p:sp>
        <p:sp>
          <p:nvSpPr>
            <p:cNvPr id="174" name="Shape 174"/>
            <p:cNvSpPr/>
            <p:nvPr/>
          </p:nvSpPr>
          <p:spPr>
            <a:xfrm rot="5400000">
              <a:off x="2051492" y="-5699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Shape 175"/>
            <p:cNvSpPr txBox="1"/>
            <p:nvPr/>
          </p:nvSpPr>
          <p:spPr>
            <a:xfrm>
              <a:off x="901450" y="1185204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78225" rIns="6975" tIns="6975">
              <a:noAutofit/>
            </a:bodyPr>
            <a:lstStyle/>
            <a:p>
              <a:pPr indent="-5715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Practice wiring terminal blocks</a:t>
              </a:r>
            </a:p>
            <a:p>
              <a:pPr indent="-571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Inventory parts</a:t>
              </a:r>
            </a:p>
            <a:p>
              <a:pPr indent="-571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Building tips </a:t>
              </a:r>
            </a:p>
            <a:p>
              <a:pPr indent="-571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16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Suitcase assembly</a:t>
              </a:r>
            </a:p>
          </p:txBody>
        </p:sp>
        <p:sp>
          <p:nvSpPr>
            <p:cNvPr id="176" name="Shape 176"/>
            <p:cNvSpPr/>
            <p:nvPr/>
          </p:nvSpPr>
          <p:spPr>
            <a:xfrm rot="5400000">
              <a:off x="-193168" y="2479086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Shape 177"/>
            <p:cNvSpPr txBox="1"/>
            <p:nvPr/>
          </p:nvSpPr>
          <p:spPr>
            <a:xfrm>
              <a:off x="0" y="2736642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" lIns="6350" rIns="6350" tIns="6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Commissioning</a:t>
              </a:r>
            </a:p>
          </p:txBody>
        </p:sp>
        <p:sp>
          <p:nvSpPr>
            <p:cNvPr id="178" name="Shape 178"/>
            <p:cNvSpPr/>
            <p:nvPr/>
          </p:nvSpPr>
          <p:spPr>
            <a:xfrm rot="5400000">
              <a:off x="2051492" y="1135873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Shape 179"/>
            <p:cNvSpPr txBox="1"/>
            <p:nvPr/>
          </p:nvSpPr>
          <p:spPr>
            <a:xfrm>
              <a:off x="901450" y="2326780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78225" rIns="6975" tIns="6975">
              <a:noAutofit/>
            </a:bodyPr>
            <a:lstStyle/>
            <a:p>
              <a:pPr indent="-5715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Importance of quality control</a:t>
              </a:r>
            </a:p>
            <a:p>
              <a:pPr indent="-571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Using a DMM for continuity testing</a:t>
              </a:r>
            </a:p>
            <a:p>
              <a:pPr indent="-57150" lvl="1" marL="57150" marR="0" rtl="0" algn="l">
                <a:lnSpc>
                  <a:spcPct val="90000"/>
                </a:lnSpc>
                <a:spcBef>
                  <a:spcPts val="165"/>
                </a:spcBef>
                <a:spcAft>
                  <a:spcPts val="16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Complete commissioning procedure</a:t>
              </a:r>
            </a:p>
          </p:txBody>
        </p:sp>
        <p:sp>
          <p:nvSpPr>
            <p:cNvPr id="180" name="Shape 180"/>
            <p:cNvSpPr/>
            <p:nvPr/>
          </p:nvSpPr>
          <p:spPr>
            <a:xfrm rot="5400000">
              <a:off x="-193168" y="3620661"/>
              <a:ext cx="1287788" cy="901451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Shape 181"/>
            <p:cNvSpPr txBox="1"/>
            <p:nvPr/>
          </p:nvSpPr>
          <p:spPr>
            <a:xfrm>
              <a:off x="0" y="3878219"/>
              <a:ext cx="901451" cy="3863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350" lIns="6350" rIns="6350" tIns="63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35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Letters</a:t>
              </a:r>
            </a:p>
          </p:txBody>
        </p:sp>
        <p:sp>
          <p:nvSpPr>
            <p:cNvPr id="182" name="Shape 182"/>
            <p:cNvSpPr/>
            <p:nvPr/>
          </p:nvSpPr>
          <p:spPr>
            <a:xfrm rot="5400000">
              <a:off x="2051492" y="2277449"/>
              <a:ext cx="837062" cy="3137148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Shape 183"/>
            <p:cNvSpPr txBox="1"/>
            <p:nvPr/>
          </p:nvSpPr>
          <p:spPr>
            <a:xfrm>
              <a:off x="901450" y="3468353"/>
              <a:ext cx="3096284" cy="755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78225" rIns="6975" tIns="6975">
              <a:noAutofit/>
            </a:bodyPr>
            <a:lstStyle/>
            <a:p>
              <a:pPr indent="-57150" lvl="1" marL="57150" marR="0" rtl="0" algn="l">
                <a:lnSpc>
                  <a:spcPct val="90000"/>
                </a:lnSpc>
                <a:spcBef>
                  <a:spcPts val="0"/>
                </a:spcBef>
                <a:spcAft>
                  <a:spcPts val="16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write letters to suitcase recipients 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V. Writing Letters to Recipients</a:t>
            </a:r>
          </a:p>
        </p:txBody>
      </p:sp>
      <p:pic>
        <p:nvPicPr>
          <p:cNvPr id="189" name="Shape 18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10542" r="0" t="0"/>
          <a:stretch/>
        </p:blipFill>
        <p:spPr>
          <a:xfrm>
            <a:off x="47550" y="1600200"/>
            <a:ext cx="8229600" cy="4876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VI. Data-logging &amp; Troubleshooting </a:t>
            </a:r>
          </a:p>
        </p:txBody>
      </p:sp>
      <p:pic>
        <p:nvPicPr>
          <p:cNvPr id="195" name="Shape 19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0982" y="1714190"/>
            <a:ext cx="4026782" cy="40880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Shape 196"/>
          <p:cNvGrpSpPr/>
          <p:nvPr/>
        </p:nvGrpSpPr>
        <p:grpSpPr>
          <a:xfrm>
            <a:off x="457200" y="1675046"/>
            <a:ext cx="4038596" cy="4714401"/>
            <a:chOff x="0" y="1821"/>
            <a:chExt cx="4038596" cy="4714401"/>
          </a:xfrm>
        </p:grpSpPr>
        <p:sp>
          <p:nvSpPr>
            <p:cNvPr id="197" name="Shape 197"/>
            <p:cNvSpPr/>
            <p:nvPr/>
          </p:nvSpPr>
          <p:spPr>
            <a:xfrm rot="5400000">
              <a:off x="-255022" y="256845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Shape 198"/>
            <p:cNvSpPr txBox="1"/>
            <p:nvPr/>
          </p:nvSpPr>
          <p:spPr>
            <a:xfrm>
              <a:off x="0" y="596877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Charge Controller</a:t>
              </a:r>
            </a:p>
          </p:txBody>
        </p:sp>
        <p:sp>
          <p:nvSpPr>
            <p:cNvPr id="199" name="Shape 199"/>
            <p:cNvSpPr/>
            <p:nvPr/>
          </p:nvSpPr>
          <p:spPr>
            <a:xfrm rot="5400000">
              <a:off x="2061801" y="-869871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Shape 200"/>
            <p:cNvSpPr txBox="1"/>
            <p:nvPr/>
          </p:nvSpPr>
          <p:spPr>
            <a:xfrm>
              <a:off x="1190108" y="55770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92450" rIns="8250" tIns="82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Interpreting charge controller display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19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Practice scenarios</a:t>
              </a:r>
            </a:p>
          </p:txBody>
        </p:sp>
        <p:sp>
          <p:nvSpPr>
            <p:cNvPr id="201" name="Shape 201"/>
            <p:cNvSpPr/>
            <p:nvPr/>
          </p:nvSpPr>
          <p:spPr>
            <a:xfrm rot="5400000">
              <a:off x="-255022" y="1763968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Shape 202"/>
            <p:cNvSpPr txBox="1"/>
            <p:nvPr/>
          </p:nvSpPr>
          <p:spPr>
            <a:xfrm>
              <a:off x="0" y="2104000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Data-logging</a:t>
              </a:r>
            </a:p>
          </p:txBody>
        </p:sp>
        <p:sp>
          <p:nvSpPr>
            <p:cNvPr id="203" name="Shape 203"/>
            <p:cNvSpPr/>
            <p:nvPr/>
          </p:nvSpPr>
          <p:spPr>
            <a:xfrm rot="5400000">
              <a:off x="2061801" y="637250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Shape 204"/>
            <p:cNvSpPr txBox="1"/>
            <p:nvPr/>
          </p:nvSpPr>
          <p:spPr>
            <a:xfrm>
              <a:off x="1190108" y="1562894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92450" rIns="8250" tIns="82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Record solar amp, battery voltage, and load amp measurements 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19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How do the three measurements relate to one another?</a:t>
              </a:r>
            </a:p>
          </p:txBody>
        </p:sp>
        <p:sp>
          <p:nvSpPr>
            <p:cNvPr id="205" name="Shape 205"/>
            <p:cNvSpPr/>
            <p:nvPr/>
          </p:nvSpPr>
          <p:spPr>
            <a:xfrm rot="5400000">
              <a:off x="-255022" y="3271091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Shape 206"/>
            <p:cNvSpPr txBox="1"/>
            <p:nvPr/>
          </p:nvSpPr>
          <p:spPr>
            <a:xfrm>
              <a:off x="0" y="3611125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Troubleshooting</a:t>
              </a:r>
            </a:p>
          </p:txBody>
        </p:sp>
        <p:sp>
          <p:nvSpPr>
            <p:cNvPr id="207" name="Shape 207"/>
            <p:cNvSpPr/>
            <p:nvPr/>
          </p:nvSpPr>
          <p:spPr>
            <a:xfrm rot="5400000">
              <a:off x="2061801" y="2144373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Shape 208"/>
            <p:cNvSpPr txBox="1"/>
            <p:nvPr/>
          </p:nvSpPr>
          <p:spPr>
            <a:xfrm>
              <a:off x="1190108" y="3070016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92450" rIns="8250" tIns="825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Using DMM to diagnose</a:t>
              </a: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95"/>
                </a:spcBef>
                <a:spcAft>
                  <a:spcPts val="19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3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Stations with different scenarios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VII. System Sizing </a:t>
            </a:r>
          </a:p>
        </p:txBody>
      </p:sp>
      <p:pic>
        <p:nvPicPr>
          <p:cNvPr id="214" name="Shape 2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58557" y="1384191"/>
            <a:ext cx="4038598" cy="21018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5" name="Shape 215"/>
          <p:cNvGrpSpPr/>
          <p:nvPr/>
        </p:nvGrpSpPr>
        <p:grpSpPr>
          <a:xfrm>
            <a:off x="457200" y="1675046"/>
            <a:ext cx="4038596" cy="4714401"/>
            <a:chOff x="0" y="1821"/>
            <a:chExt cx="4038596" cy="4714401"/>
          </a:xfrm>
        </p:grpSpPr>
        <p:sp>
          <p:nvSpPr>
            <p:cNvPr id="216" name="Shape 216"/>
            <p:cNvSpPr/>
            <p:nvPr/>
          </p:nvSpPr>
          <p:spPr>
            <a:xfrm rot="5400000">
              <a:off x="-255022" y="256845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Shape 217"/>
            <p:cNvSpPr txBox="1"/>
            <p:nvPr/>
          </p:nvSpPr>
          <p:spPr>
            <a:xfrm>
              <a:off x="0" y="596877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Loads</a:t>
              </a:r>
            </a:p>
          </p:txBody>
        </p:sp>
        <p:sp>
          <p:nvSpPr>
            <p:cNvPr id="218" name="Shape 218"/>
            <p:cNvSpPr/>
            <p:nvPr/>
          </p:nvSpPr>
          <p:spPr>
            <a:xfrm rot="5400000">
              <a:off x="2061801" y="-869871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Shape 219"/>
            <p:cNvSpPr txBox="1"/>
            <p:nvPr/>
          </p:nvSpPr>
          <p:spPr>
            <a:xfrm>
              <a:off x="1190108" y="55770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20900" rIns="10775" tIns="107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25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Sizing for different loads &amp; geographic locations</a:t>
              </a:r>
            </a:p>
          </p:txBody>
        </p:sp>
        <p:sp>
          <p:nvSpPr>
            <p:cNvPr id="220" name="Shape 220"/>
            <p:cNvSpPr/>
            <p:nvPr/>
          </p:nvSpPr>
          <p:spPr>
            <a:xfrm rot="5400000">
              <a:off x="-255022" y="1763968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Shape 221"/>
            <p:cNvSpPr txBox="1"/>
            <p:nvPr/>
          </p:nvSpPr>
          <p:spPr>
            <a:xfrm>
              <a:off x="0" y="2104000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Components</a:t>
              </a:r>
            </a:p>
          </p:txBody>
        </p:sp>
        <p:sp>
          <p:nvSpPr>
            <p:cNvPr id="222" name="Shape 222"/>
            <p:cNvSpPr/>
            <p:nvPr/>
          </p:nvSpPr>
          <p:spPr>
            <a:xfrm rot="5400000">
              <a:off x="2061801" y="637250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Shape 223"/>
            <p:cNvSpPr txBox="1"/>
            <p:nvPr/>
          </p:nvSpPr>
          <p:spPr>
            <a:xfrm>
              <a:off x="1190108" y="1562894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20900" rIns="10775" tIns="107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Choosing system components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25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Calculating system cost</a:t>
              </a:r>
            </a:p>
          </p:txBody>
        </p:sp>
        <p:sp>
          <p:nvSpPr>
            <p:cNvPr id="224" name="Shape 224"/>
            <p:cNvSpPr/>
            <p:nvPr/>
          </p:nvSpPr>
          <p:spPr>
            <a:xfrm rot="5400000">
              <a:off x="-255022" y="3271091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Shape 225"/>
            <p:cNvSpPr txBox="1"/>
            <p:nvPr/>
          </p:nvSpPr>
          <p:spPr>
            <a:xfrm>
              <a:off x="0" y="3611125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Sharing</a:t>
              </a:r>
            </a:p>
          </p:txBody>
        </p:sp>
        <p:sp>
          <p:nvSpPr>
            <p:cNvPr id="226" name="Shape 226"/>
            <p:cNvSpPr/>
            <p:nvPr/>
          </p:nvSpPr>
          <p:spPr>
            <a:xfrm rot="5400000">
              <a:off x="2061801" y="2144373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Shape 227"/>
            <p:cNvSpPr txBox="1"/>
            <p:nvPr/>
          </p:nvSpPr>
          <p:spPr>
            <a:xfrm>
              <a:off x="1190108" y="3070016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20900" rIns="10775" tIns="107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Draw single line diagram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25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Share system with the class</a:t>
              </a:r>
            </a:p>
          </p:txBody>
        </p:sp>
      </p:grpSp>
      <p:pic>
        <p:nvPicPr>
          <p:cNvPr id="228" name="Shape 228"/>
          <p:cNvPicPr preferRelativeResize="0"/>
          <p:nvPr/>
        </p:nvPicPr>
        <p:blipFill rotWithShape="1">
          <a:blip r:embed="rId4">
            <a:alphaModFix/>
          </a:blip>
          <a:srcRect b="0" l="-3686" r="-84" t="0"/>
          <a:stretch/>
        </p:blipFill>
        <p:spPr>
          <a:xfrm>
            <a:off x="4606157" y="3573626"/>
            <a:ext cx="4190999" cy="3073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VIII. Light Switch Boxes</a:t>
            </a:r>
          </a:p>
        </p:txBody>
      </p:sp>
      <p:grpSp>
        <p:nvGrpSpPr>
          <p:cNvPr id="234" name="Shape 234"/>
          <p:cNvGrpSpPr/>
          <p:nvPr/>
        </p:nvGrpSpPr>
        <p:grpSpPr>
          <a:xfrm>
            <a:off x="457200" y="1675046"/>
            <a:ext cx="4038596" cy="4714401"/>
            <a:chOff x="0" y="1821"/>
            <a:chExt cx="4038596" cy="4714401"/>
          </a:xfrm>
        </p:grpSpPr>
        <p:sp>
          <p:nvSpPr>
            <p:cNvPr id="235" name="Shape 235"/>
            <p:cNvSpPr/>
            <p:nvPr/>
          </p:nvSpPr>
          <p:spPr>
            <a:xfrm rot="5400000">
              <a:off x="-255022" y="256845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Shape 236"/>
            <p:cNvSpPr txBox="1"/>
            <p:nvPr/>
          </p:nvSpPr>
          <p:spPr>
            <a:xfrm>
              <a:off x="0" y="596877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Wiring Diagram</a:t>
              </a:r>
            </a:p>
          </p:txBody>
        </p:sp>
        <p:sp>
          <p:nvSpPr>
            <p:cNvPr id="237" name="Shape 237"/>
            <p:cNvSpPr/>
            <p:nvPr/>
          </p:nvSpPr>
          <p:spPr>
            <a:xfrm rot="5400000">
              <a:off x="2061801" y="-869871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Shape 238"/>
            <p:cNvSpPr txBox="1"/>
            <p:nvPr/>
          </p:nvSpPr>
          <p:spPr>
            <a:xfrm>
              <a:off x="1190108" y="55770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rIns="10150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color code wiring diagram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24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Demonstrate how switches work</a:t>
              </a:r>
            </a:p>
          </p:txBody>
        </p:sp>
        <p:sp>
          <p:nvSpPr>
            <p:cNvPr id="239" name="Shape 239"/>
            <p:cNvSpPr/>
            <p:nvPr/>
          </p:nvSpPr>
          <p:spPr>
            <a:xfrm rot="5400000">
              <a:off x="-255022" y="1763968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Shape 240"/>
            <p:cNvSpPr txBox="1"/>
            <p:nvPr/>
          </p:nvSpPr>
          <p:spPr>
            <a:xfrm>
              <a:off x="0" y="2104000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Assembly</a:t>
              </a:r>
            </a:p>
          </p:txBody>
        </p:sp>
        <p:sp>
          <p:nvSpPr>
            <p:cNvPr id="241" name="Shape 241"/>
            <p:cNvSpPr/>
            <p:nvPr/>
          </p:nvSpPr>
          <p:spPr>
            <a:xfrm rot="5400000">
              <a:off x="2061801" y="637250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Shape 242"/>
            <p:cNvSpPr txBox="1"/>
            <p:nvPr/>
          </p:nvSpPr>
          <p:spPr>
            <a:xfrm>
              <a:off x="1190108" y="1562894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rIns="10150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24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Build switch box</a:t>
              </a:r>
            </a:p>
          </p:txBody>
        </p:sp>
        <p:sp>
          <p:nvSpPr>
            <p:cNvPr id="243" name="Shape 243"/>
            <p:cNvSpPr/>
            <p:nvPr/>
          </p:nvSpPr>
          <p:spPr>
            <a:xfrm rot="5400000">
              <a:off x="-255022" y="3271091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Shape 244"/>
            <p:cNvSpPr txBox="1"/>
            <p:nvPr/>
          </p:nvSpPr>
          <p:spPr>
            <a:xfrm>
              <a:off x="0" y="3611125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250" lIns="8250" rIns="8250" tIns="82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45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3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Commissioning</a:t>
              </a:r>
            </a:p>
          </p:txBody>
        </p:sp>
        <p:sp>
          <p:nvSpPr>
            <p:cNvPr id="245" name="Shape 245"/>
            <p:cNvSpPr/>
            <p:nvPr/>
          </p:nvSpPr>
          <p:spPr>
            <a:xfrm rot="5400000">
              <a:off x="2061801" y="2144373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Shape 246"/>
            <p:cNvSpPr txBox="1"/>
            <p:nvPr/>
          </p:nvSpPr>
          <p:spPr>
            <a:xfrm>
              <a:off x="1190108" y="3070016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13775" rIns="10150" tIns="101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Quality control 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40"/>
                </a:spcBef>
                <a:spcAft>
                  <a:spcPts val="24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Energize: connect to solar suitcase</a:t>
              </a:r>
            </a:p>
          </p:txBody>
        </p:sp>
      </p:grpSp>
      <p:pic>
        <p:nvPicPr>
          <p:cNvPr id="247" name="Shape 2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54460" y="1401108"/>
            <a:ext cx="3468472" cy="184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Shape 248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54460" y="3359005"/>
            <a:ext cx="3468472" cy="3218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IX. Shark Tank </a:t>
            </a:r>
          </a:p>
        </p:txBody>
      </p:sp>
      <p:grpSp>
        <p:nvGrpSpPr>
          <p:cNvPr id="254" name="Shape 254"/>
          <p:cNvGrpSpPr/>
          <p:nvPr/>
        </p:nvGrpSpPr>
        <p:grpSpPr>
          <a:xfrm>
            <a:off x="457200" y="1675046"/>
            <a:ext cx="4038596" cy="4714401"/>
            <a:chOff x="0" y="1821"/>
            <a:chExt cx="4038596" cy="4714401"/>
          </a:xfrm>
        </p:grpSpPr>
        <p:sp>
          <p:nvSpPr>
            <p:cNvPr id="255" name="Shape 255"/>
            <p:cNvSpPr/>
            <p:nvPr/>
          </p:nvSpPr>
          <p:spPr>
            <a:xfrm rot="5400000">
              <a:off x="-255022" y="256845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Shape 256"/>
            <p:cNvSpPr txBox="1"/>
            <p:nvPr/>
          </p:nvSpPr>
          <p:spPr>
            <a:xfrm>
              <a:off x="0" y="596877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Discussion</a:t>
              </a:r>
            </a:p>
          </p:txBody>
        </p:sp>
        <p:sp>
          <p:nvSpPr>
            <p:cNvPr id="257" name="Shape 257"/>
            <p:cNvSpPr/>
            <p:nvPr/>
          </p:nvSpPr>
          <p:spPr>
            <a:xfrm rot="5400000">
              <a:off x="2061801" y="-869871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Shape 258"/>
            <p:cNvSpPr txBox="1"/>
            <p:nvPr/>
          </p:nvSpPr>
          <p:spPr>
            <a:xfrm>
              <a:off x="1190108" y="55770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050" lIns="135125" rIns="12050" tIns="120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28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What is included in a pitch</a:t>
              </a:r>
            </a:p>
          </p:txBody>
        </p:sp>
        <p:sp>
          <p:nvSpPr>
            <p:cNvPr id="259" name="Shape 259"/>
            <p:cNvSpPr/>
            <p:nvPr/>
          </p:nvSpPr>
          <p:spPr>
            <a:xfrm rot="5400000">
              <a:off x="-255022" y="1763968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Shape 260"/>
            <p:cNvSpPr txBox="1"/>
            <p:nvPr/>
          </p:nvSpPr>
          <p:spPr>
            <a:xfrm>
              <a:off x="0" y="2104000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Design</a:t>
              </a:r>
            </a:p>
          </p:txBody>
        </p:sp>
        <p:sp>
          <p:nvSpPr>
            <p:cNvPr id="261" name="Shape 261"/>
            <p:cNvSpPr/>
            <p:nvPr/>
          </p:nvSpPr>
          <p:spPr>
            <a:xfrm rot="5400000">
              <a:off x="2061801" y="637250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Shape 262"/>
            <p:cNvSpPr txBox="1"/>
            <p:nvPr/>
          </p:nvSpPr>
          <p:spPr>
            <a:xfrm>
              <a:off x="1190108" y="1562894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050" lIns="135125" rIns="12050" tIns="120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Design full system 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28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Draw double and single line diagram</a:t>
              </a:r>
            </a:p>
          </p:txBody>
        </p:sp>
        <p:sp>
          <p:nvSpPr>
            <p:cNvPr id="263" name="Shape 263"/>
            <p:cNvSpPr/>
            <p:nvPr/>
          </p:nvSpPr>
          <p:spPr>
            <a:xfrm rot="5400000">
              <a:off x="-255022" y="3271091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Shape 264"/>
            <p:cNvSpPr txBox="1"/>
            <p:nvPr/>
          </p:nvSpPr>
          <p:spPr>
            <a:xfrm>
              <a:off x="0" y="3611125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150" lIns="10150" rIns="10150" tIns="101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60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</a:p>
          </p:txBody>
        </p:sp>
        <p:sp>
          <p:nvSpPr>
            <p:cNvPr id="265" name="Shape 265"/>
            <p:cNvSpPr/>
            <p:nvPr/>
          </p:nvSpPr>
          <p:spPr>
            <a:xfrm rot="5400000">
              <a:off x="2061801" y="2144373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Shape 266"/>
            <p:cNvSpPr txBox="1"/>
            <p:nvPr/>
          </p:nvSpPr>
          <p:spPr>
            <a:xfrm>
              <a:off x="1190108" y="3070016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050" lIns="135125" rIns="12050" tIns="12050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make their “pitch” 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85"/>
                </a:spcBef>
                <a:spcAft>
                  <a:spcPts val="28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 judging panel</a:t>
              </a:r>
            </a:p>
          </p:txBody>
        </p:sp>
      </p:grpSp>
      <p:pic>
        <p:nvPicPr>
          <p:cNvPr id="267" name="Shape 2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9442" y="1524000"/>
            <a:ext cx="4337296" cy="2031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Shape 26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9442" y="3709521"/>
            <a:ext cx="4337296" cy="22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/>
          <p:nvPr>
            <p:ph type="title"/>
          </p:nvPr>
        </p:nvSpPr>
        <p:spPr>
          <a:xfrm>
            <a:off x="457200" y="533400"/>
            <a:ext cx="8229600" cy="9905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25000"/>
              <a:buFont typeface="Arial"/>
              <a:buNone/>
            </a:pPr>
            <a:r>
              <a:rPr b="0" i="0" lang="en-US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X. Wrapping Up</a:t>
            </a:r>
          </a:p>
        </p:txBody>
      </p:sp>
      <p:pic>
        <p:nvPicPr>
          <p:cNvPr id="274" name="Shape 27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8200" y="1594394"/>
            <a:ext cx="4038598" cy="24606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5" name="Shape 275"/>
          <p:cNvGrpSpPr/>
          <p:nvPr/>
        </p:nvGrpSpPr>
        <p:grpSpPr>
          <a:xfrm>
            <a:off x="457200" y="1675046"/>
            <a:ext cx="4038596" cy="4714401"/>
            <a:chOff x="0" y="1821"/>
            <a:chExt cx="4038596" cy="4714401"/>
          </a:xfrm>
        </p:grpSpPr>
        <p:sp>
          <p:nvSpPr>
            <p:cNvPr id="276" name="Shape 276"/>
            <p:cNvSpPr/>
            <p:nvPr/>
          </p:nvSpPr>
          <p:spPr>
            <a:xfrm rot="5400000">
              <a:off x="-255022" y="256845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Shape 277"/>
            <p:cNvSpPr txBox="1"/>
            <p:nvPr/>
          </p:nvSpPr>
          <p:spPr>
            <a:xfrm>
              <a:off x="0" y="596877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rIns="9525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2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Final Exam Review</a:t>
              </a:r>
            </a:p>
          </p:txBody>
        </p:sp>
        <p:sp>
          <p:nvSpPr>
            <p:cNvPr id="278" name="Shape 278"/>
            <p:cNvSpPr/>
            <p:nvPr/>
          </p:nvSpPr>
          <p:spPr>
            <a:xfrm rot="5400000">
              <a:off x="2061801" y="-869871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Shape 279"/>
            <p:cNvSpPr txBox="1"/>
            <p:nvPr/>
          </p:nvSpPr>
          <p:spPr>
            <a:xfrm>
              <a:off x="1190108" y="55770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20900" rIns="10775" tIns="107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Review questions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25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System sizing practice</a:t>
              </a:r>
            </a:p>
          </p:txBody>
        </p:sp>
        <p:sp>
          <p:nvSpPr>
            <p:cNvPr id="280" name="Shape 280"/>
            <p:cNvSpPr/>
            <p:nvPr/>
          </p:nvSpPr>
          <p:spPr>
            <a:xfrm rot="5400000">
              <a:off x="-255022" y="1763968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Shape 281"/>
            <p:cNvSpPr txBox="1"/>
            <p:nvPr/>
          </p:nvSpPr>
          <p:spPr>
            <a:xfrm>
              <a:off x="0" y="2104000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rIns="9525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2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Presentation Prep</a:t>
              </a:r>
            </a:p>
          </p:txBody>
        </p:sp>
        <p:sp>
          <p:nvSpPr>
            <p:cNvPr id="282" name="Shape 282"/>
            <p:cNvSpPr/>
            <p:nvPr/>
          </p:nvSpPr>
          <p:spPr>
            <a:xfrm rot="5400000">
              <a:off x="2061801" y="637250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Shape 283"/>
            <p:cNvSpPr txBox="1"/>
            <p:nvPr/>
          </p:nvSpPr>
          <p:spPr>
            <a:xfrm>
              <a:off x="1190108" y="1562894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20900" rIns="10775" tIns="107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Prepare presentations for community members</a:t>
              </a:r>
            </a:p>
            <a:p>
              <a:pPr indent="-171450" lvl="1" marL="171450" marR="0" rtl="0" algn="l">
                <a:lnSpc>
                  <a:spcPct val="90000"/>
                </a:lnSpc>
                <a:spcBef>
                  <a:spcPts val="255"/>
                </a:spcBef>
                <a:spcAft>
                  <a:spcPts val="25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Outline and talking points </a:t>
              </a:r>
            </a:p>
          </p:txBody>
        </p:sp>
        <p:sp>
          <p:nvSpPr>
            <p:cNvPr id="284" name="Shape 284"/>
            <p:cNvSpPr/>
            <p:nvPr/>
          </p:nvSpPr>
          <p:spPr>
            <a:xfrm rot="5400000">
              <a:off x="-255022" y="3271091"/>
              <a:ext cx="1700155" cy="1190109"/>
            </a:xfrm>
            <a:prstGeom prst="chevron">
              <a:avLst>
                <a:gd fmla="val 50000" name="adj"/>
              </a:avLst>
            </a:prstGeom>
            <a:gradFill>
              <a:gsLst>
                <a:gs pos="0">
                  <a:srgbClr val="F6A20A"/>
                </a:gs>
                <a:gs pos="34000">
                  <a:srgbClr val="EEA012"/>
                </a:gs>
                <a:gs pos="70000">
                  <a:srgbClr val="FEAF22"/>
                </a:gs>
                <a:gs pos="100000">
                  <a:srgbClr val="F3B13B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Shape 285"/>
            <p:cNvSpPr txBox="1"/>
            <p:nvPr/>
          </p:nvSpPr>
          <p:spPr>
            <a:xfrm>
              <a:off x="0" y="3611125"/>
              <a:ext cx="1190109" cy="5100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525" lIns="9525" rIns="9525" tIns="95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525"/>
                </a:spcAft>
                <a:buClr>
                  <a:schemeClr val="lt1"/>
                </a:buClr>
                <a:buSzPct val="25000"/>
                <a:buFont typeface="Arial"/>
                <a:buNone/>
              </a:pPr>
              <a:r>
                <a:rPr b="0" i="0" lang="en-US" sz="15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Presentations</a:t>
              </a:r>
            </a:p>
          </p:txBody>
        </p:sp>
        <p:sp>
          <p:nvSpPr>
            <p:cNvPr id="286" name="Shape 286"/>
            <p:cNvSpPr/>
            <p:nvPr/>
          </p:nvSpPr>
          <p:spPr>
            <a:xfrm rot="5400000">
              <a:off x="2061801" y="2144373"/>
              <a:ext cx="1105099" cy="2848490"/>
            </a:xfrm>
            <a:prstGeom prst="round2SameRect">
              <a:avLst>
                <a:gd fmla="val 16667" name="adj1"/>
                <a:gd fmla="val 0" name="adj2"/>
              </a:avLst>
            </a:prstGeom>
            <a:solidFill>
              <a:schemeClr val="lt1">
                <a:alpha val="89411"/>
              </a:schemeClr>
            </a:solidFill>
            <a:ln cap="flat" cmpd="sng" w="9525">
              <a:solidFill>
                <a:srgbClr val="F3B13B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Shape 287"/>
            <p:cNvSpPr txBox="1"/>
            <p:nvPr/>
          </p:nvSpPr>
          <p:spPr>
            <a:xfrm>
              <a:off x="1190108" y="3070016"/>
              <a:ext cx="2794542" cy="997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0775" lIns="120900" rIns="10775" tIns="107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255"/>
                </a:spcAft>
                <a:buClr>
                  <a:schemeClr val="dk1"/>
                </a:buClr>
                <a:buSzPct val="100000"/>
                <a:buFont typeface="Arial"/>
                <a:buChar char="•"/>
              </a:pPr>
              <a:r>
                <a:rPr b="0" i="0" lang="en-US" sz="1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present to guests</a:t>
              </a:r>
            </a:p>
          </p:txBody>
        </p:sp>
      </p:grpSp>
      <p:pic>
        <p:nvPicPr>
          <p:cNvPr id="288" name="Shape 28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48200" y="4160671"/>
            <a:ext cx="4038598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/>
          <p:nvPr>
            <p:ph type="title"/>
          </p:nvPr>
        </p:nvSpPr>
        <p:spPr>
          <a:xfrm>
            <a:off x="722312" y="2362200"/>
            <a:ext cx="77724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25000"/>
              <a:buFont typeface="Arial"/>
              <a:buNone/>
            </a:pPr>
            <a:r>
              <a:rPr b="0" i="0" lang="en-US" sz="4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 END!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larity">
  <a:themeElements>
    <a:clrScheme name="Custom 1">
      <a:dk1>
        <a:srgbClr val="000000"/>
      </a:dk1>
      <a:lt1>
        <a:srgbClr val="FFFFFF"/>
      </a:lt1>
      <a:dk2>
        <a:srgbClr val="263B86"/>
      </a:dk2>
      <a:lt2>
        <a:srgbClr val="76B6F2"/>
      </a:lt2>
      <a:accent1>
        <a:srgbClr val="F4B23B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