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43.xml"/>
  <Override ContentType="application/vnd.openxmlformats-officedocument.presentationml.notesSlide+xml" PartName="/ppt/notesSlides/notesSlide151.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16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148.xml"/>
  <Override ContentType="application/vnd.openxmlformats-officedocument.presentationml.notesSlide+xml" PartName="/ppt/notesSlides/notesSlide39.xml"/>
  <Override ContentType="application/vnd.openxmlformats-officedocument.presentationml.notesSlide+xml" PartName="/ppt/notesSlides/notesSlide135.xml"/>
  <Override ContentType="application/vnd.openxmlformats-officedocument.presentationml.notesSlide+xml" PartName="/ppt/notesSlides/notesSlide137.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1.xml"/>
  <Override ContentType="application/vnd.openxmlformats-officedocument.presentationml.notesSlide+xml" PartName="/ppt/notesSlides/notesSlide153.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138.xml"/>
  <Override ContentType="application/vnd.openxmlformats-officedocument.presentationml.notesSlide+xml" PartName="/ppt/notesSlides/notesSlide163.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15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46.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144.xml"/>
  <Override ContentType="application/vnd.openxmlformats-officedocument.presentationml.notesSlide+xml" PartName="/ppt/notesSlides/notesSlide4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5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161.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150.xml"/>
  <Override ContentType="application/vnd.openxmlformats-officedocument.presentationml.notesSlide+xml" PartName="/ppt/notesSlides/notesSlide14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59.xml"/>
  <Override ContentType="application/vnd.openxmlformats-officedocument.presentationml.notesSlide+xml" PartName="/ppt/notesSlides/notesSlide124.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60.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52.xml"/>
  <Override ContentType="application/vnd.openxmlformats-officedocument.presentationml.notesSlide+xml" PartName="/ppt/notesSlides/notesSlide165.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167.xml"/>
  <Override ContentType="application/vnd.openxmlformats-officedocument.presentationml.notesSlide+xml" PartName="/ppt/notesSlides/notesSlide58.xml"/>
  <Override ContentType="application/vnd.openxmlformats-officedocument.presentationml.notesSlide+xml" PartName="/ppt/notesSlides/notesSlide140.xml"/>
  <Override ContentType="application/vnd.openxmlformats-officedocument.presentationml.notesSlide+xml" PartName="/ppt/notesSlides/notesSlide154.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36.xml"/>
  <Override ContentType="application/vnd.openxmlformats-officedocument.presentationml.notesSlide+xml" PartName="/ppt/notesSlides/notesSlide2.xml"/>
  <Override ContentType="application/vnd.openxmlformats-officedocument.presentationml.notesSlide+xml" PartName="/ppt/notesSlides/notesSlide149.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139.xml"/>
  <Override ContentType="application/vnd.openxmlformats-officedocument.presentationml.notesSlide+xml" PartName="/ppt/notesSlides/notesSlide55.xml"/>
  <Override ContentType="application/vnd.openxmlformats-officedocument.presentationml.notesSlide+xml" PartName="/ppt/notesSlides/notesSlide156.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1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164.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128.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162.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45.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158.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vnd.openxmlformats-officedocument.presentationml.slide+xml" PartName="/ppt/slides/slide121.xml"/>
  <Override ContentType="application/vnd.openxmlformats-officedocument.presentationml.slide+xml" PartName="/ppt/slides/slide164.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48.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138.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156.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166.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36.xml"/>
  <Override ContentType="application/vnd.openxmlformats-officedocument.presentationml.slide+xml" PartName="/ppt/slides/slide154.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141.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18.xml"/>
  <Override ContentType="application/vnd.openxmlformats-officedocument.presentationml.slide+xml" PartName="/ppt/slides/slide142.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152.xml"/>
  <Override ContentType="application/vnd.openxmlformats-officedocument.presentationml.slide+xml" PartName="/ppt/slides/slide125.xml"/>
  <Override ContentType="application/vnd.openxmlformats-officedocument.presentationml.slide+xml" PartName="/ppt/slides/slide72.xml"/>
  <Override ContentType="application/vnd.openxmlformats-officedocument.presentationml.slide+xml" PartName="/ppt/slides/slide135.xml"/>
  <Override ContentType="application/vnd.openxmlformats-officedocument.presentationml.slide+xml" PartName="/ppt/slides/slide20.xml"/>
  <Override ContentType="application/vnd.openxmlformats-officedocument.presentationml.slide+xml" PartName="/ppt/slides/slide16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31.xml"/>
  <Override ContentType="application/vnd.openxmlformats-officedocument.presentationml.slide+xml" PartName="/ppt/slides/slide159.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144.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163.xml"/>
  <Override ContentType="application/vnd.openxmlformats-officedocument.presentationml.slide+xml" PartName="/ppt/slides/slide31.xml"/>
  <Override ContentType="application/vnd.openxmlformats-officedocument.presentationml.slide+xml" PartName="/ppt/slides/slide127.xml"/>
  <Override ContentType="application/vnd.openxmlformats-officedocument.presentationml.slide+xml" PartName="/ppt/slides/slide146.xml"/>
  <Override ContentType="application/vnd.openxmlformats-officedocument.presentationml.slide+xml" PartName="/ppt/slides/slide150.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39.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15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157.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165.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30.xml"/>
  <Override ContentType="application/vnd.openxmlformats-officedocument.presentationml.slide+xml" PartName="/ppt/slides/slide147.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40.xml"/>
  <Override ContentType="application/vnd.openxmlformats-officedocument.presentationml.slide+xml" PartName="/ppt/slides/slide11.xml"/>
  <Override ContentType="application/vnd.openxmlformats-officedocument.presentationml.slide+xml" PartName="/ppt/slides/slide137.xml"/>
  <Override ContentType="application/vnd.openxmlformats-officedocument.presentationml.slide+xml" PartName="/ppt/slides/slide110.xml"/>
  <Override ContentType="application/vnd.openxmlformats-officedocument.presentationml.slide+xml" PartName="/ppt/slides/slide153.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14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167.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51.xml"/>
  <Override ContentType="application/vnd.openxmlformats-officedocument.presentationml.slide+xml" PartName="/ppt/slides/slide109.xml"/>
  <Override ContentType="application/vnd.openxmlformats-officedocument.presentationml.slide+xml" PartName="/ppt/slides/slide134.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160.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43.xml"/>
  <Override ContentType="application/vnd.openxmlformats-officedocument.presentationml.slide+xml" PartName="/ppt/slides/slide117.xml"/>
  <Override ContentType="application/vnd.openxmlformats-officedocument.presentationml.slide+xml" PartName="/ppt/slides/slide145.xml"/>
  <Override ContentType="application/vnd.openxmlformats-officedocument.presentationml.slide+xml" PartName="/ppt/slides/slide132.xml"/>
  <Override ContentType="application/vnd.openxmlformats-officedocument.presentationml.slide+xml" PartName="/ppt/slides/slide162.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128.xml"/>
  <Override ContentType="application/vnd.openxmlformats-officedocument.presentationml.slide+xml" PartName="/ppt/slides/slide15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7.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autoCompressPictures="0" embedTrueTypeFonts="1" strictFirstAndLastChars="0" saveSubsetFonts="1">
  <p:sldMasterIdLst>
    <p:sldMasterId id="2147483669" r:id="rId4"/>
    <p:sldMasterId id="2147483670" r:id="rId5"/>
    <p:sldMasterId id="2147483671" r:id="rId6"/>
    <p:sldMasterId id="2147483672" r:id="rId7"/>
    <p:sldMasterId id="2147483673" r:id="rId8"/>
    <p:sldMasterId id="2147483674" r:id="rId9"/>
  </p:sldMasterIdLst>
  <p:notesMasterIdLst>
    <p:notesMasterId r:id="rId10"/>
  </p:notesMasterIdLst>
  <p:sldIdLst>
    <p:sldId id="256" r:id="rId11"/>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 id="270" r:id="rId25"/>
    <p:sldId id="271" r:id="rId26"/>
    <p:sldId id="272" r:id="rId27"/>
    <p:sldId id="273" r:id="rId28"/>
    <p:sldId id="274" r:id="rId29"/>
    <p:sldId id="275" r:id="rId30"/>
    <p:sldId id="276" r:id="rId31"/>
    <p:sldId id="277" r:id="rId32"/>
    <p:sldId id="278" r:id="rId33"/>
    <p:sldId id="279" r:id="rId34"/>
    <p:sldId id="280" r:id="rId35"/>
    <p:sldId id="281" r:id="rId36"/>
    <p:sldId id="282" r:id="rId37"/>
    <p:sldId id="283" r:id="rId38"/>
    <p:sldId id="284" r:id="rId39"/>
    <p:sldId id="285" r:id="rId40"/>
    <p:sldId id="286" r:id="rId41"/>
    <p:sldId id="287" r:id="rId42"/>
    <p:sldId id="288" r:id="rId43"/>
    <p:sldId id="289" r:id="rId44"/>
    <p:sldId id="290" r:id="rId45"/>
    <p:sldId id="291" r:id="rId46"/>
    <p:sldId id="292" r:id="rId47"/>
    <p:sldId id="293" r:id="rId48"/>
    <p:sldId id="294" r:id="rId49"/>
    <p:sldId id="295" r:id="rId50"/>
    <p:sldId id="296" r:id="rId51"/>
    <p:sldId id="297" r:id="rId52"/>
    <p:sldId id="298" r:id="rId53"/>
    <p:sldId id="299" r:id="rId54"/>
    <p:sldId id="300" r:id="rId55"/>
    <p:sldId id="301" r:id="rId56"/>
    <p:sldId id="302" r:id="rId57"/>
    <p:sldId id="303" r:id="rId58"/>
    <p:sldId id="304" r:id="rId59"/>
    <p:sldId id="305" r:id="rId60"/>
    <p:sldId id="306" r:id="rId61"/>
    <p:sldId id="307" r:id="rId62"/>
    <p:sldId id="308" r:id="rId63"/>
    <p:sldId id="309" r:id="rId64"/>
    <p:sldId id="310" r:id="rId65"/>
    <p:sldId id="311" r:id="rId66"/>
    <p:sldId id="312" r:id="rId67"/>
    <p:sldId id="313" r:id="rId68"/>
    <p:sldId id="314" r:id="rId69"/>
    <p:sldId id="315" r:id="rId70"/>
    <p:sldId id="316" r:id="rId71"/>
    <p:sldId id="317" r:id="rId72"/>
    <p:sldId id="318" r:id="rId73"/>
    <p:sldId id="319" r:id="rId74"/>
    <p:sldId id="320" r:id="rId75"/>
    <p:sldId id="321" r:id="rId76"/>
    <p:sldId id="322" r:id="rId77"/>
    <p:sldId id="323" r:id="rId78"/>
    <p:sldId id="324" r:id="rId79"/>
    <p:sldId id="325" r:id="rId80"/>
    <p:sldId id="326" r:id="rId81"/>
    <p:sldId id="327" r:id="rId82"/>
    <p:sldId id="328" r:id="rId83"/>
    <p:sldId id="329" r:id="rId84"/>
    <p:sldId id="330" r:id="rId85"/>
    <p:sldId id="331" r:id="rId86"/>
    <p:sldId id="332" r:id="rId87"/>
    <p:sldId id="333" r:id="rId88"/>
    <p:sldId id="334" r:id="rId89"/>
    <p:sldId id="335" r:id="rId90"/>
    <p:sldId id="336" r:id="rId91"/>
    <p:sldId id="337" r:id="rId92"/>
    <p:sldId id="338" r:id="rId93"/>
    <p:sldId id="339" r:id="rId94"/>
    <p:sldId id="340" r:id="rId95"/>
    <p:sldId id="341" r:id="rId96"/>
    <p:sldId id="342" r:id="rId97"/>
    <p:sldId id="343" r:id="rId98"/>
    <p:sldId id="344" r:id="rId99"/>
    <p:sldId id="345" r:id="rId100"/>
    <p:sldId id="346" r:id="rId101"/>
    <p:sldId id="347" r:id="rId102"/>
    <p:sldId id="348" r:id="rId103"/>
    <p:sldId id="349" r:id="rId104"/>
    <p:sldId id="350" r:id="rId105"/>
    <p:sldId id="351" r:id="rId106"/>
    <p:sldId id="352" r:id="rId107"/>
    <p:sldId id="353" r:id="rId108"/>
    <p:sldId id="354" r:id="rId109"/>
    <p:sldId id="355" r:id="rId110"/>
    <p:sldId id="356" r:id="rId111"/>
    <p:sldId id="357" r:id="rId112"/>
    <p:sldId id="358" r:id="rId113"/>
    <p:sldId id="359" r:id="rId114"/>
    <p:sldId id="360" r:id="rId115"/>
    <p:sldId id="361" r:id="rId116"/>
    <p:sldId id="362" r:id="rId117"/>
    <p:sldId id="363" r:id="rId118"/>
    <p:sldId id="364" r:id="rId119"/>
    <p:sldId id="365" r:id="rId120"/>
    <p:sldId id="366" r:id="rId121"/>
    <p:sldId id="367" r:id="rId122"/>
    <p:sldId id="368" r:id="rId123"/>
    <p:sldId id="369" r:id="rId124"/>
    <p:sldId id="370" r:id="rId125"/>
    <p:sldId id="371" r:id="rId126"/>
    <p:sldId id="372" r:id="rId127"/>
    <p:sldId id="373" r:id="rId128"/>
    <p:sldId id="374" r:id="rId129"/>
    <p:sldId id="375" r:id="rId130"/>
    <p:sldId id="376" r:id="rId131"/>
    <p:sldId id="377" r:id="rId132"/>
    <p:sldId id="378" r:id="rId133"/>
    <p:sldId id="379" r:id="rId134"/>
    <p:sldId id="380" r:id="rId135"/>
    <p:sldId id="381" r:id="rId136"/>
    <p:sldId id="382" r:id="rId137"/>
    <p:sldId id="383" r:id="rId138"/>
    <p:sldId id="384" r:id="rId139"/>
    <p:sldId id="385" r:id="rId140"/>
    <p:sldId id="386" r:id="rId141"/>
    <p:sldId id="387" r:id="rId142"/>
    <p:sldId id="388" r:id="rId143"/>
    <p:sldId id="389" r:id="rId144"/>
    <p:sldId id="390" r:id="rId145"/>
    <p:sldId id="391" r:id="rId146"/>
    <p:sldId id="392" r:id="rId147"/>
    <p:sldId id="393" r:id="rId148"/>
    <p:sldId id="394" r:id="rId149"/>
    <p:sldId id="395" r:id="rId150"/>
    <p:sldId id="396" r:id="rId151"/>
    <p:sldId id="397" r:id="rId152"/>
    <p:sldId id="398" r:id="rId153"/>
    <p:sldId id="399" r:id="rId154"/>
    <p:sldId id="400" r:id="rId155"/>
    <p:sldId id="401" r:id="rId156"/>
    <p:sldId id="402" r:id="rId157"/>
    <p:sldId id="403" r:id="rId158"/>
    <p:sldId id="404" r:id="rId159"/>
    <p:sldId id="405" r:id="rId160"/>
    <p:sldId id="406" r:id="rId161"/>
    <p:sldId id="407" r:id="rId162"/>
    <p:sldId id="408" r:id="rId163"/>
    <p:sldId id="409" r:id="rId164"/>
    <p:sldId id="410" r:id="rId165"/>
    <p:sldId id="411" r:id="rId166"/>
    <p:sldId id="412" r:id="rId167"/>
    <p:sldId id="413" r:id="rId168"/>
    <p:sldId id="414" r:id="rId169"/>
    <p:sldId id="415" r:id="rId170"/>
    <p:sldId id="416" r:id="rId171"/>
    <p:sldId id="417" r:id="rId172"/>
    <p:sldId id="418" r:id="rId173"/>
    <p:sldId id="419" r:id="rId174"/>
    <p:sldId id="420" r:id="rId175"/>
    <p:sldId id="421" r:id="rId176"/>
    <p:sldId id="422" r:id="rId177"/>
  </p:sldIdLst>
  <p:sldSz cy="5143500" cx="9144000"/>
  <p:notesSz cx="6858000" cy="9144000"/>
  <p:embeddedFontLst>
    <p:embeddedFont>
      <p:font typeface="Raleway"/>
      <p:regular r:id="rId178"/>
      <p:bold r:id="rId179"/>
      <p:italic r:id="rId180"/>
      <p:boldItalic r:id="rId181"/>
    </p:embeddedFont>
    <p:embeddedFont>
      <p:font typeface="Teko"/>
      <p:regular r:id="rId182"/>
      <p:bold r:id="rId183"/>
    </p:embeddedFont>
    <p:embeddedFont>
      <p:font typeface="Roboto"/>
      <p:regular r:id="rId184"/>
      <p:bold r:id="rId185"/>
      <p:italic r:id="rId186"/>
      <p:boldItalic r:id="rId187"/>
    </p:embeddedFont>
    <p:embeddedFont>
      <p:font typeface="Lato"/>
      <p:regular r:id="rId188"/>
      <p:bold r:id="rId189"/>
      <p:italic r:id="rId190"/>
      <p:boldItalic r:id="rId191"/>
    </p:embeddedFont>
    <p:embeddedFont>
      <p:font typeface="Short Stack"/>
      <p:regular r:id="rId192"/>
    </p:embeddedFont>
    <p:embeddedFont>
      <p:font typeface="Helvetica Neue"/>
      <p:regular r:id="rId193"/>
      <p:bold r:id="rId194"/>
      <p:italic r:id="rId195"/>
      <p:boldItalic r:id="rId196"/>
    </p:embeddedFont>
    <p:embeddedFont>
      <p:font typeface="Cutive"/>
      <p:regular r:id="rId19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tableStyles.xml><?xml version="1.0" encoding="utf-8"?>
<a:tblStyleLst xmlns:a="http://schemas.openxmlformats.org/drawingml/2006/main" xmlns:r="http://schemas.openxmlformats.org/officeDocument/2006/relationships" def="{7A7603A3-6188-4A0E-AD16-E2170654FB73}">
  <a:tblStyle styleId="{7A7603A3-6188-4A0E-AD16-E2170654FB73}" styleName="Table_0">
    <a:wholeTbl>
      <a:tcStyle>
        <a:tcBdr>
          <a:left>
            <a:ln cap="flat" cmpd="sng" w="9525">
              <a:solidFill>
                <a:srgbClr val="9E9E9E"/>
              </a:solidFill>
              <a:prstDash val="solid"/>
              <a:round/>
              <a:headEnd len="med" w="med" type="none"/>
              <a:tailEnd len="med" w="med" type="none"/>
            </a:ln>
          </a:left>
          <a:right>
            <a:ln cap="flat" cmpd="sng" w="9525">
              <a:solidFill>
                <a:srgbClr val="9E9E9E"/>
              </a:solidFill>
              <a:prstDash val="solid"/>
              <a:round/>
              <a:headEnd len="med" w="med" type="none"/>
              <a:tailEnd len="med" w="med" type="none"/>
            </a:ln>
          </a:right>
          <a:top>
            <a:ln cap="flat" cmpd="sng" w="9525">
              <a:solidFill>
                <a:srgbClr val="9E9E9E"/>
              </a:solidFill>
              <a:prstDash val="solid"/>
              <a:round/>
              <a:headEnd len="med" w="med" type="none"/>
              <a:tailEnd len="med" w="med" type="none"/>
            </a:ln>
          </a:top>
          <a:bottom>
            <a:ln cap="flat" cmpd="sng" w="9525">
              <a:solidFill>
                <a:srgbClr val="9E9E9E"/>
              </a:solidFill>
              <a:prstDash val="solid"/>
              <a:round/>
              <a:headEnd len="med" w="med" type="none"/>
              <a:tailEnd len="med" w="med" type="none"/>
            </a:ln>
          </a:bottom>
          <a:insideH>
            <a:ln cap="flat" cmpd="sng" w="9525">
              <a:solidFill>
                <a:srgbClr val="9E9E9E"/>
              </a:solidFill>
              <a:prstDash val="solid"/>
              <a:round/>
              <a:headEnd len="med" w="med" type="none"/>
              <a:tailEnd len="med" w="med" type="none"/>
            </a:ln>
          </a:insideH>
          <a:insideV>
            <a:ln cap="flat" cmpd="sng" w="9525">
              <a:solidFill>
                <a:srgbClr val="9E9E9E"/>
              </a:solidFill>
              <a:prstDash val="solid"/>
              <a:round/>
              <a:headEnd len="med" w="med" type="none"/>
              <a:tailEnd len="med" w="med" type="none"/>
            </a:ln>
          </a:insideV>
        </a:tcBdr>
      </a:tcStyle>
    </a:wholeTb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0.xml"/><Relationship Id="rId190" Type="http://schemas.openxmlformats.org/officeDocument/2006/relationships/font" Target="fonts/Lato-italic.fntdata"/><Relationship Id="rId42" Type="http://schemas.openxmlformats.org/officeDocument/2006/relationships/slide" Target="slides/slide32.xml"/><Relationship Id="rId41" Type="http://schemas.openxmlformats.org/officeDocument/2006/relationships/slide" Target="slides/slide31.xml"/><Relationship Id="rId44" Type="http://schemas.openxmlformats.org/officeDocument/2006/relationships/slide" Target="slides/slide34.xml"/><Relationship Id="rId194" Type="http://schemas.openxmlformats.org/officeDocument/2006/relationships/font" Target="fonts/HelveticaNeue-bold.fntdata"/><Relationship Id="rId43" Type="http://schemas.openxmlformats.org/officeDocument/2006/relationships/slide" Target="slides/slide33.xml"/><Relationship Id="rId193" Type="http://schemas.openxmlformats.org/officeDocument/2006/relationships/font" Target="fonts/HelveticaNeue-regular.fntdata"/><Relationship Id="rId46" Type="http://schemas.openxmlformats.org/officeDocument/2006/relationships/slide" Target="slides/slide36.xml"/><Relationship Id="rId192" Type="http://schemas.openxmlformats.org/officeDocument/2006/relationships/font" Target="fonts/ShortStack-regular.fntdata"/><Relationship Id="rId45" Type="http://schemas.openxmlformats.org/officeDocument/2006/relationships/slide" Target="slides/slide35.xml"/><Relationship Id="rId191" Type="http://schemas.openxmlformats.org/officeDocument/2006/relationships/font" Target="fonts/Lato-boldItalic.fntdata"/><Relationship Id="rId48" Type="http://schemas.openxmlformats.org/officeDocument/2006/relationships/slide" Target="slides/slide38.xml"/><Relationship Id="rId187" Type="http://schemas.openxmlformats.org/officeDocument/2006/relationships/font" Target="fonts/Roboto-boldItalic.fntdata"/><Relationship Id="rId47" Type="http://schemas.openxmlformats.org/officeDocument/2006/relationships/slide" Target="slides/slide37.xml"/><Relationship Id="rId186" Type="http://schemas.openxmlformats.org/officeDocument/2006/relationships/font" Target="fonts/Roboto-italic.fntdata"/><Relationship Id="rId185" Type="http://schemas.openxmlformats.org/officeDocument/2006/relationships/font" Target="fonts/Roboto-bold.fntdata"/><Relationship Id="rId49" Type="http://schemas.openxmlformats.org/officeDocument/2006/relationships/slide" Target="slides/slide39.xml"/><Relationship Id="rId184" Type="http://schemas.openxmlformats.org/officeDocument/2006/relationships/font" Target="fonts/Roboto-regular.fntdata"/><Relationship Id="rId189" Type="http://schemas.openxmlformats.org/officeDocument/2006/relationships/font" Target="fonts/Lato-bold.fntdata"/><Relationship Id="rId188" Type="http://schemas.openxmlformats.org/officeDocument/2006/relationships/font" Target="fonts/Lato-regular.fntdata"/><Relationship Id="rId31" Type="http://schemas.openxmlformats.org/officeDocument/2006/relationships/slide" Target="slides/slide21.xml"/><Relationship Id="rId30" Type="http://schemas.openxmlformats.org/officeDocument/2006/relationships/slide" Target="slides/slide20.xml"/><Relationship Id="rId33" Type="http://schemas.openxmlformats.org/officeDocument/2006/relationships/slide" Target="slides/slide23.xml"/><Relationship Id="rId183" Type="http://schemas.openxmlformats.org/officeDocument/2006/relationships/font" Target="fonts/Teko-bold.fntdata"/><Relationship Id="rId32" Type="http://schemas.openxmlformats.org/officeDocument/2006/relationships/slide" Target="slides/slide22.xml"/><Relationship Id="rId182" Type="http://schemas.openxmlformats.org/officeDocument/2006/relationships/font" Target="fonts/Teko-regular.fntdata"/><Relationship Id="rId35" Type="http://schemas.openxmlformats.org/officeDocument/2006/relationships/slide" Target="slides/slide25.xml"/><Relationship Id="rId181" Type="http://schemas.openxmlformats.org/officeDocument/2006/relationships/font" Target="fonts/Raleway-boldItalic.fntdata"/><Relationship Id="rId34" Type="http://schemas.openxmlformats.org/officeDocument/2006/relationships/slide" Target="slides/slide24.xml"/><Relationship Id="rId180" Type="http://schemas.openxmlformats.org/officeDocument/2006/relationships/font" Target="fonts/Raleway-italic.fntdata"/><Relationship Id="rId37" Type="http://schemas.openxmlformats.org/officeDocument/2006/relationships/slide" Target="slides/slide27.xml"/><Relationship Id="rId176" Type="http://schemas.openxmlformats.org/officeDocument/2006/relationships/slide" Target="slides/slide166.xml"/><Relationship Id="rId36" Type="http://schemas.openxmlformats.org/officeDocument/2006/relationships/slide" Target="slides/slide26.xml"/><Relationship Id="rId175" Type="http://schemas.openxmlformats.org/officeDocument/2006/relationships/slide" Target="slides/slide165.xml"/><Relationship Id="rId39" Type="http://schemas.openxmlformats.org/officeDocument/2006/relationships/slide" Target="slides/slide29.xml"/><Relationship Id="rId174" Type="http://schemas.openxmlformats.org/officeDocument/2006/relationships/slide" Target="slides/slide164.xml"/><Relationship Id="rId38" Type="http://schemas.openxmlformats.org/officeDocument/2006/relationships/slide" Target="slides/slide28.xml"/><Relationship Id="rId173" Type="http://schemas.openxmlformats.org/officeDocument/2006/relationships/slide" Target="slides/slide163.xml"/><Relationship Id="rId179" Type="http://schemas.openxmlformats.org/officeDocument/2006/relationships/font" Target="fonts/Raleway-bold.fntdata"/><Relationship Id="rId178" Type="http://schemas.openxmlformats.org/officeDocument/2006/relationships/font" Target="fonts/Raleway-regular.fntdata"/><Relationship Id="rId177" Type="http://schemas.openxmlformats.org/officeDocument/2006/relationships/slide" Target="slides/slide167.xml"/><Relationship Id="rId20" Type="http://schemas.openxmlformats.org/officeDocument/2006/relationships/slide" Target="slides/slide10.xml"/><Relationship Id="rId22" Type="http://schemas.openxmlformats.org/officeDocument/2006/relationships/slide" Target="slides/slide12.xml"/><Relationship Id="rId21" Type="http://schemas.openxmlformats.org/officeDocument/2006/relationships/slide" Target="slides/slide11.xml"/><Relationship Id="rId24" Type="http://schemas.openxmlformats.org/officeDocument/2006/relationships/slide" Target="slides/slide14.xml"/><Relationship Id="rId23" Type="http://schemas.openxmlformats.org/officeDocument/2006/relationships/slide" Target="slides/slide13.xml"/><Relationship Id="rId26" Type="http://schemas.openxmlformats.org/officeDocument/2006/relationships/slide" Target="slides/slide16.xml"/><Relationship Id="rId25" Type="http://schemas.openxmlformats.org/officeDocument/2006/relationships/slide" Target="slides/slide15.xml"/><Relationship Id="rId28" Type="http://schemas.openxmlformats.org/officeDocument/2006/relationships/slide" Target="slides/slide18.xml"/><Relationship Id="rId27" Type="http://schemas.openxmlformats.org/officeDocument/2006/relationships/slide" Target="slides/slide17.xml"/><Relationship Id="rId29" Type="http://schemas.openxmlformats.org/officeDocument/2006/relationships/slide" Target="slides/slide19.xml"/><Relationship Id="rId11" Type="http://schemas.openxmlformats.org/officeDocument/2006/relationships/slide" Target="slides/slide1.xml"/><Relationship Id="rId10" Type="http://schemas.openxmlformats.org/officeDocument/2006/relationships/notesMaster" Target="notesMasters/notesMaster1.xml"/><Relationship Id="rId13" Type="http://schemas.openxmlformats.org/officeDocument/2006/relationships/slide" Target="slides/slide3.xml"/><Relationship Id="rId12" Type="http://schemas.openxmlformats.org/officeDocument/2006/relationships/slide" Target="slides/slide2.xml"/><Relationship Id="rId15" Type="http://schemas.openxmlformats.org/officeDocument/2006/relationships/slide" Target="slides/slide5.xml"/><Relationship Id="rId14" Type="http://schemas.openxmlformats.org/officeDocument/2006/relationships/slide" Target="slides/slide4.xml"/><Relationship Id="rId197" Type="http://schemas.openxmlformats.org/officeDocument/2006/relationships/font" Target="fonts/Cutive-regular.fntdata"/><Relationship Id="rId17" Type="http://schemas.openxmlformats.org/officeDocument/2006/relationships/slide" Target="slides/slide7.xml"/><Relationship Id="rId196" Type="http://schemas.openxmlformats.org/officeDocument/2006/relationships/font" Target="fonts/HelveticaNeue-boldItalic.fntdata"/><Relationship Id="rId16" Type="http://schemas.openxmlformats.org/officeDocument/2006/relationships/slide" Target="slides/slide6.xml"/><Relationship Id="rId195" Type="http://schemas.openxmlformats.org/officeDocument/2006/relationships/font" Target="fonts/HelveticaNeue-italic.fntdata"/><Relationship Id="rId19" Type="http://schemas.openxmlformats.org/officeDocument/2006/relationships/slide" Target="slides/slide9.xml"/><Relationship Id="rId18" Type="http://schemas.openxmlformats.org/officeDocument/2006/relationships/slide" Target="slides/slide8.xml"/><Relationship Id="rId84" Type="http://schemas.openxmlformats.org/officeDocument/2006/relationships/slide" Target="slides/slide74.xml"/><Relationship Id="rId83" Type="http://schemas.openxmlformats.org/officeDocument/2006/relationships/slide" Target="slides/slide73.xml"/><Relationship Id="rId86" Type="http://schemas.openxmlformats.org/officeDocument/2006/relationships/slide" Target="slides/slide76.xml"/><Relationship Id="rId85" Type="http://schemas.openxmlformats.org/officeDocument/2006/relationships/slide" Target="slides/slide75.xml"/><Relationship Id="rId88" Type="http://schemas.openxmlformats.org/officeDocument/2006/relationships/slide" Target="slides/slide78.xml"/><Relationship Id="rId150" Type="http://schemas.openxmlformats.org/officeDocument/2006/relationships/slide" Target="slides/slide140.xml"/><Relationship Id="rId87" Type="http://schemas.openxmlformats.org/officeDocument/2006/relationships/slide" Target="slides/slide77.xml"/><Relationship Id="rId89" Type="http://schemas.openxmlformats.org/officeDocument/2006/relationships/slide" Target="slides/slide79.xml"/><Relationship Id="rId80" Type="http://schemas.openxmlformats.org/officeDocument/2006/relationships/slide" Target="slides/slide70.xml"/><Relationship Id="rId82" Type="http://schemas.openxmlformats.org/officeDocument/2006/relationships/slide" Target="slides/slide72.xml"/><Relationship Id="rId81" Type="http://schemas.openxmlformats.org/officeDocument/2006/relationships/slide" Target="slides/slide71.xml"/><Relationship Id="rId1" Type="http://schemas.openxmlformats.org/officeDocument/2006/relationships/theme" Target="theme/theme6.xml"/><Relationship Id="rId2" Type="http://schemas.openxmlformats.org/officeDocument/2006/relationships/presProps" Target="presProps.xml"/><Relationship Id="rId3" Type="http://schemas.openxmlformats.org/officeDocument/2006/relationships/tableStyles" Target="tableStyles.xml"/><Relationship Id="rId149" Type="http://schemas.openxmlformats.org/officeDocument/2006/relationships/slide" Target="slides/slide139.xml"/><Relationship Id="rId4" Type="http://schemas.openxmlformats.org/officeDocument/2006/relationships/slideMaster" Target="slideMasters/slideMaster1.xml"/><Relationship Id="rId148" Type="http://schemas.openxmlformats.org/officeDocument/2006/relationships/slide" Target="slides/slide138.xml"/><Relationship Id="rId9" Type="http://schemas.openxmlformats.org/officeDocument/2006/relationships/slideMaster" Target="slideMasters/slideMaster6.xml"/><Relationship Id="rId143" Type="http://schemas.openxmlformats.org/officeDocument/2006/relationships/slide" Target="slides/slide133.xml"/><Relationship Id="rId142" Type="http://schemas.openxmlformats.org/officeDocument/2006/relationships/slide" Target="slides/slide132.xml"/><Relationship Id="rId141" Type="http://schemas.openxmlformats.org/officeDocument/2006/relationships/slide" Target="slides/slide131.xml"/><Relationship Id="rId140" Type="http://schemas.openxmlformats.org/officeDocument/2006/relationships/slide" Target="slides/slide130.xml"/><Relationship Id="rId5" Type="http://schemas.openxmlformats.org/officeDocument/2006/relationships/slideMaster" Target="slideMasters/slideMaster2.xml"/><Relationship Id="rId147" Type="http://schemas.openxmlformats.org/officeDocument/2006/relationships/slide" Target="slides/slide137.xml"/><Relationship Id="rId6" Type="http://schemas.openxmlformats.org/officeDocument/2006/relationships/slideMaster" Target="slideMasters/slideMaster3.xml"/><Relationship Id="rId146" Type="http://schemas.openxmlformats.org/officeDocument/2006/relationships/slide" Target="slides/slide136.xml"/><Relationship Id="rId7" Type="http://schemas.openxmlformats.org/officeDocument/2006/relationships/slideMaster" Target="slideMasters/slideMaster4.xml"/><Relationship Id="rId145" Type="http://schemas.openxmlformats.org/officeDocument/2006/relationships/slide" Target="slides/slide135.xml"/><Relationship Id="rId8" Type="http://schemas.openxmlformats.org/officeDocument/2006/relationships/slideMaster" Target="slideMasters/slideMaster5.xml"/><Relationship Id="rId144" Type="http://schemas.openxmlformats.org/officeDocument/2006/relationships/slide" Target="slides/slide134.xml"/><Relationship Id="rId73" Type="http://schemas.openxmlformats.org/officeDocument/2006/relationships/slide" Target="slides/slide63.xml"/><Relationship Id="rId72" Type="http://schemas.openxmlformats.org/officeDocument/2006/relationships/slide" Target="slides/slide62.xml"/><Relationship Id="rId75" Type="http://schemas.openxmlformats.org/officeDocument/2006/relationships/slide" Target="slides/slide65.xml"/><Relationship Id="rId74" Type="http://schemas.openxmlformats.org/officeDocument/2006/relationships/slide" Target="slides/slide64.xml"/><Relationship Id="rId77" Type="http://schemas.openxmlformats.org/officeDocument/2006/relationships/slide" Target="slides/slide67.xml"/><Relationship Id="rId76" Type="http://schemas.openxmlformats.org/officeDocument/2006/relationships/slide" Target="slides/slide66.xml"/><Relationship Id="rId79" Type="http://schemas.openxmlformats.org/officeDocument/2006/relationships/slide" Target="slides/slide69.xml"/><Relationship Id="rId78" Type="http://schemas.openxmlformats.org/officeDocument/2006/relationships/slide" Target="slides/slide68.xml"/><Relationship Id="rId71" Type="http://schemas.openxmlformats.org/officeDocument/2006/relationships/slide" Target="slides/slide61.xml"/><Relationship Id="rId70" Type="http://schemas.openxmlformats.org/officeDocument/2006/relationships/slide" Target="slides/slide60.xml"/><Relationship Id="rId139" Type="http://schemas.openxmlformats.org/officeDocument/2006/relationships/slide" Target="slides/slide129.xml"/><Relationship Id="rId138" Type="http://schemas.openxmlformats.org/officeDocument/2006/relationships/slide" Target="slides/slide128.xml"/><Relationship Id="rId137" Type="http://schemas.openxmlformats.org/officeDocument/2006/relationships/slide" Target="slides/slide127.xml"/><Relationship Id="rId132" Type="http://schemas.openxmlformats.org/officeDocument/2006/relationships/slide" Target="slides/slide122.xml"/><Relationship Id="rId131" Type="http://schemas.openxmlformats.org/officeDocument/2006/relationships/slide" Target="slides/slide121.xml"/><Relationship Id="rId130" Type="http://schemas.openxmlformats.org/officeDocument/2006/relationships/slide" Target="slides/slide120.xml"/><Relationship Id="rId136" Type="http://schemas.openxmlformats.org/officeDocument/2006/relationships/slide" Target="slides/slide126.xml"/><Relationship Id="rId135" Type="http://schemas.openxmlformats.org/officeDocument/2006/relationships/slide" Target="slides/slide125.xml"/><Relationship Id="rId134" Type="http://schemas.openxmlformats.org/officeDocument/2006/relationships/slide" Target="slides/slide124.xml"/><Relationship Id="rId133" Type="http://schemas.openxmlformats.org/officeDocument/2006/relationships/slide" Target="slides/slide123.xml"/><Relationship Id="rId62" Type="http://schemas.openxmlformats.org/officeDocument/2006/relationships/slide" Target="slides/slide52.xml"/><Relationship Id="rId61" Type="http://schemas.openxmlformats.org/officeDocument/2006/relationships/slide" Target="slides/slide51.xml"/><Relationship Id="rId64" Type="http://schemas.openxmlformats.org/officeDocument/2006/relationships/slide" Target="slides/slide54.xml"/><Relationship Id="rId63" Type="http://schemas.openxmlformats.org/officeDocument/2006/relationships/slide" Target="slides/slide53.xml"/><Relationship Id="rId66" Type="http://schemas.openxmlformats.org/officeDocument/2006/relationships/slide" Target="slides/slide56.xml"/><Relationship Id="rId172" Type="http://schemas.openxmlformats.org/officeDocument/2006/relationships/slide" Target="slides/slide162.xml"/><Relationship Id="rId65" Type="http://schemas.openxmlformats.org/officeDocument/2006/relationships/slide" Target="slides/slide55.xml"/><Relationship Id="rId171" Type="http://schemas.openxmlformats.org/officeDocument/2006/relationships/slide" Target="slides/slide161.xml"/><Relationship Id="rId68" Type="http://schemas.openxmlformats.org/officeDocument/2006/relationships/slide" Target="slides/slide58.xml"/><Relationship Id="rId170" Type="http://schemas.openxmlformats.org/officeDocument/2006/relationships/slide" Target="slides/slide160.xml"/><Relationship Id="rId67" Type="http://schemas.openxmlformats.org/officeDocument/2006/relationships/slide" Target="slides/slide57.xml"/><Relationship Id="rId60" Type="http://schemas.openxmlformats.org/officeDocument/2006/relationships/slide" Target="slides/slide50.xml"/><Relationship Id="rId165" Type="http://schemas.openxmlformats.org/officeDocument/2006/relationships/slide" Target="slides/slide155.xml"/><Relationship Id="rId69" Type="http://schemas.openxmlformats.org/officeDocument/2006/relationships/slide" Target="slides/slide59.xml"/><Relationship Id="rId164" Type="http://schemas.openxmlformats.org/officeDocument/2006/relationships/slide" Target="slides/slide154.xml"/><Relationship Id="rId163" Type="http://schemas.openxmlformats.org/officeDocument/2006/relationships/slide" Target="slides/slide153.xml"/><Relationship Id="rId162" Type="http://schemas.openxmlformats.org/officeDocument/2006/relationships/slide" Target="slides/slide152.xml"/><Relationship Id="rId169" Type="http://schemas.openxmlformats.org/officeDocument/2006/relationships/slide" Target="slides/slide159.xml"/><Relationship Id="rId168" Type="http://schemas.openxmlformats.org/officeDocument/2006/relationships/slide" Target="slides/slide158.xml"/><Relationship Id="rId167" Type="http://schemas.openxmlformats.org/officeDocument/2006/relationships/slide" Target="slides/slide157.xml"/><Relationship Id="rId166" Type="http://schemas.openxmlformats.org/officeDocument/2006/relationships/slide" Target="slides/slide156.xml"/><Relationship Id="rId51" Type="http://schemas.openxmlformats.org/officeDocument/2006/relationships/slide" Target="slides/slide41.xml"/><Relationship Id="rId50" Type="http://schemas.openxmlformats.org/officeDocument/2006/relationships/slide" Target="slides/slide40.xml"/><Relationship Id="rId53" Type="http://schemas.openxmlformats.org/officeDocument/2006/relationships/slide" Target="slides/slide43.xml"/><Relationship Id="rId52" Type="http://schemas.openxmlformats.org/officeDocument/2006/relationships/slide" Target="slides/slide42.xml"/><Relationship Id="rId55" Type="http://schemas.openxmlformats.org/officeDocument/2006/relationships/slide" Target="slides/slide45.xml"/><Relationship Id="rId161" Type="http://schemas.openxmlformats.org/officeDocument/2006/relationships/slide" Target="slides/slide151.xml"/><Relationship Id="rId54" Type="http://schemas.openxmlformats.org/officeDocument/2006/relationships/slide" Target="slides/slide44.xml"/><Relationship Id="rId160" Type="http://schemas.openxmlformats.org/officeDocument/2006/relationships/slide" Target="slides/slide150.xml"/><Relationship Id="rId57" Type="http://schemas.openxmlformats.org/officeDocument/2006/relationships/slide" Target="slides/slide47.xml"/><Relationship Id="rId56" Type="http://schemas.openxmlformats.org/officeDocument/2006/relationships/slide" Target="slides/slide46.xml"/><Relationship Id="rId159" Type="http://schemas.openxmlformats.org/officeDocument/2006/relationships/slide" Target="slides/slide149.xml"/><Relationship Id="rId59" Type="http://schemas.openxmlformats.org/officeDocument/2006/relationships/slide" Target="slides/slide49.xml"/><Relationship Id="rId154" Type="http://schemas.openxmlformats.org/officeDocument/2006/relationships/slide" Target="slides/slide144.xml"/><Relationship Id="rId58" Type="http://schemas.openxmlformats.org/officeDocument/2006/relationships/slide" Target="slides/slide48.xml"/><Relationship Id="rId153" Type="http://schemas.openxmlformats.org/officeDocument/2006/relationships/slide" Target="slides/slide143.xml"/><Relationship Id="rId152" Type="http://schemas.openxmlformats.org/officeDocument/2006/relationships/slide" Target="slides/slide142.xml"/><Relationship Id="rId151" Type="http://schemas.openxmlformats.org/officeDocument/2006/relationships/slide" Target="slides/slide141.xml"/><Relationship Id="rId158" Type="http://schemas.openxmlformats.org/officeDocument/2006/relationships/slide" Target="slides/slide148.xml"/><Relationship Id="rId157" Type="http://schemas.openxmlformats.org/officeDocument/2006/relationships/slide" Target="slides/slide147.xml"/><Relationship Id="rId156" Type="http://schemas.openxmlformats.org/officeDocument/2006/relationships/slide" Target="slides/slide146.xml"/><Relationship Id="rId155" Type="http://schemas.openxmlformats.org/officeDocument/2006/relationships/slide" Target="slides/slide145.xml"/><Relationship Id="rId107" Type="http://schemas.openxmlformats.org/officeDocument/2006/relationships/slide" Target="slides/slide97.xml"/><Relationship Id="rId106" Type="http://schemas.openxmlformats.org/officeDocument/2006/relationships/slide" Target="slides/slide96.xml"/><Relationship Id="rId105" Type="http://schemas.openxmlformats.org/officeDocument/2006/relationships/slide" Target="slides/slide95.xml"/><Relationship Id="rId104" Type="http://schemas.openxmlformats.org/officeDocument/2006/relationships/slide" Target="slides/slide94.xml"/><Relationship Id="rId109" Type="http://schemas.openxmlformats.org/officeDocument/2006/relationships/slide" Target="slides/slide99.xml"/><Relationship Id="rId108" Type="http://schemas.openxmlformats.org/officeDocument/2006/relationships/slide" Target="slides/slide98.xml"/><Relationship Id="rId103" Type="http://schemas.openxmlformats.org/officeDocument/2006/relationships/slide" Target="slides/slide93.xml"/><Relationship Id="rId102" Type="http://schemas.openxmlformats.org/officeDocument/2006/relationships/slide" Target="slides/slide92.xml"/><Relationship Id="rId101" Type="http://schemas.openxmlformats.org/officeDocument/2006/relationships/slide" Target="slides/slide91.xml"/><Relationship Id="rId100" Type="http://schemas.openxmlformats.org/officeDocument/2006/relationships/slide" Target="slides/slide90.xml"/><Relationship Id="rId129" Type="http://schemas.openxmlformats.org/officeDocument/2006/relationships/slide" Target="slides/slide119.xml"/><Relationship Id="rId128" Type="http://schemas.openxmlformats.org/officeDocument/2006/relationships/slide" Target="slides/slide118.xml"/><Relationship Id="rId127" Type="http://schemas.openxmlformats.org/officeDocument/2006/relationships/slide" Target="slides/slide117.xml"/><Relationship Id="rId126" Type="http://schemas.openxmlformats.org/officeDocument/2006/relationships/slide" Target="slides/slide116.xml"/><Relationship Id="rId121" Type="http://schemas.openxmlformats.org/officeDocument/2006/relationships/slide" Target="slides/slide111.xml"/><Relationship Id="rId120" Type="http://schemas.openxmlformats.org/officeDocument/2006/relationships/slide" Target="slides/slide110.xml"/><Relationship Id="rId125" Type="http://schemas.openxmlformats.org/officeDocument/2006/relationships/slide" Target="slides/slide115.xml"/><Relationship Id="rId124" Type="http://schemas.openxmlformats.org/officeDocument/2006/relationships/slide" Target="slides/slide114.xml"/><Relationship Id="rId123" Type="http://schemas.openxmlformats.org/officeDocument/2006/relationships/slide" Target="slides/slide113.xml"/><Relationship Id="rId122" Type="http://schemas.openxmlformats.org/officeDocument/2006/relationships/slide" Target="slides/slide112.xml"/><Relationship Id="rId95" Type="http://schemas.openxmlformats.org/officeDocument/2006/relationships/slide" Target="slides/slide85.xml"/><Relationship Id="rId94" Type="http://schemas.openxmlformats.org/officeDocument/2006/relationships/slide" Target="slides/slide84.xml"/><Relationship Id="rId97" Type="http://schemas.openxmlformats.org/officeDocument/2006/relationships/slide" Target="slides/slide87.xml"/><Relationship Id="rId96" Type="http://schemas.openxmlformats.org/officeDocument/2006/relationships/slide" Target="slides/slide86.xml"/><Relationship Id="rId99" Type="http://schemas.openxmlformats.org/officeDocument/2006/relationships/slide" Target="slides/slide89.xml"/><Relationship Id="rId98" Type="http://schemas.openxmlformats.org/officeDocument/2006/relationships/slide" Target="slides/slide88.xml"/><Relationship Id="rId91" Type="http://schemas.openxmlformats.org/officeDocument/2006/relationships/slide" Target="slides/slide81.xml"/><Relationship Id="rId90" Type="http://schemas.openxmlformats.org/officeDocument/2006/relationships/slide" Target="slides/slide80.xml"/><Relationship Id="rId93" Type="http://schemas.openxmlformats.org/officeDocument/2006/relationships/slide" Target="slides/slide83.xml"/><Relationship Id="rId92" Type="http://schemas.openxmlformats.org/officeDocument/2006/relationships/slide" Target="slides/slide82.xml"/><Relationship Id="rId118" Type="http://schemas.openxmlformats.org/officeDocument/2006/relationships/slide" Target="slides/slide108.xml"/><Relationship Id="rId117" Type="http://schemas.openxmlformats.org/officeDocument/2006/relationships/slide" Target="slides/slide107.xml"/><Relationship Id="rId116" Type="http://schemas.openxmlformats.org/officeDocument/2006/relationships/slide" Target="slides/slide106.xml"/><Relationship Id="rId115" Type="http://schemas.openxmlformats.org/officeDocument/2006/relationships/slide" Target="slides/slide105.xml"/><Relationship Id="rId119" Type="http://schemas.openxmlformats.org/officeDocument/2006/relationships/slide" Target="slides/slide109.xml"/><Relationship Id="rId110" Type="http://schemas.openxmlformats.org/officeDocument/2006/relationships/slide" Target="slides/slide100.xml"/><Relationship Id="rId114" Type="http://schemas.openxmlformats.org/officeDocument/2006/relationships/slide" Target="slides/slide104.xml"/><Relationship Id="rId113" Type="http://schemas.openxmlformats.org/officeDocument/2006/relationships/slide" Target="slides/slide103.xml"/><Relationship Id="rId112" Type="http://schemas.openxmlformats.org/officeDocument/2006/relationships/slide" Target="slides/slide102.xml"/><Relationship Id="rId111" Type="http://schemas.openxmlformats.org/officeDocument/2006/relationships/slide" Target="slides/slide10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 name="Shape 2"/>
        <p:cNvGrpSpPr/>
        <p:nvPr/>
      </p:nvGrpSpPr>
      <p:grpSpPr>
        <a:xfrm>
          <a:off x="0" y="0"/>
          <a:ext cx="0" cy="0"/>
          <a:chOff x="0" y="0"/>
          <a:chExt cx="0" cy="0"/>
        </a:xfrm>
      </p:grpSpPr>
      <p:sp>
        <p:nvSpPr>
          <p:cNvPr id="3" name="Shape 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400" cy="4114800"/>
          </a:xfrm>
          <a:prstGeom prst="rect">
            <a:avLst/>
          </a:prstGeom>
          <a:noFill/>
          <a:ln>
            <a:noFill/>
          </a:ln>
        </p:spPr>
        <p:txBody>
          <a:bodyPr anchorCtr="0" anchor="t" bIns="91425" lIns="91425" rIns="91425" tIns="91425"/>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en.wikipedia.org/wiki/Kerosene_lamp%23cite_note-7" TargetMode="Externa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35" name="Shape 135"/>
        <p:cNvGrpSpPr/>
        <p:nvPr/>
      </p:nvGrpSpPr>
      <p:grpSpPr>
        <a:xfrm>
          <a:off x="0" y="0"/>
          <a:ext cx="0" cy="0"/>
          <a:chOff x="0" y="0"/>
          <a:chExt cx="0" cy="0"/>
        </a:xfrm>
      </p:grpSpPr>
      <p:sp>
        <p:nvSpPr>
          <p:cNvPr id="136" name="Shape 13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37" name="Shape 13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42" name="Shape 142"/>
        <p:cNvGrpSpPr/>
        <p:nvPr/>
      </p:nvGrpSpPr>
      <p:grpSpPr>
        <a:xfrm>
          <a:off x="0" y="0"/>
          <a:ext cx="0" cy="0"/>
          <a:chOff x="0" y="0"/>
          <a:chExt cx="0" cy="0"/>
        </a:xfrm>
      </p:grpSpPr>
      <p:sp>
        <p:nvSpPr>
          <p:cNvPr id="143" name="Shape 14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44" name="Shape 14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48" name="Shape 148"/>
        <p:cNvGrpSpPr/>
        <p:nvPr/>
      </p:nvGrpSpPr>
      <p:grpSpPr>
        <a:xfrm>
          <a:off x="0" y="0"/>
          <a:ext cx="0" cy="0"/>
          <a:chOff x="0" y="0"/>
          <a:chExt cx="0" cy="0"/>
        </a:xfrm>
      </p:grpSpPr>
      <p:sp>
        <p:nvSpPr>
          <p:cNvPr id="149" name="Shape 14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50" name="Shape 15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55" name="Shape 155"/>
        <p:cNvGrpSpPr/>
        <p:nvPr/>
      </p:nvGrpSpPr>
      <p:grpSpPr>
        <a:xfrm>
          <a:off x="0" y="0"/>
          <a:ext cx="0" cy="0"/>
          <a:chOff x="0" y="0"/>
          <a:chExt cx="0" cy="0"/>
        </a:xfrm>
      </p:grpSpPr>
      <p:sp>
        <p:nvSpPr>
          <p:cNvPr id="156" name="Shape 15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57" name="Shape 15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62" name="Shape 162"/>
        <p:cNvGrpSpPr/>
        <p:nvPr/>
      </p:nvGrpSpPr>
      <p:grpSpPr>
        <a:xfrm>
          <a:off x="0" y="0"/>
          <a:ext cx="0" cy="0"/>
          <a:chOff x="0" y="0"/>
          <a:chExt cx="0" cy="0"/>
        </a:xfrm>
      </p:grpSpPr>
      <p:sp>
        <p:nvSpPr>
          <p:cNvPr id="163" name="Shape 16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64" name="Shape 16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68" name="Shape 168"/>
        <p:cNvGrpSpPr/>
        <p:nvPr/>
      </p:nvGrpSpPr>
      <p:grpSpPr>
        <a:xfrm>
          <a:off x="0" y="0"/>
          <a:ext cx="0" cy="0"/>
          <a:chOff x="0" y="0"/>
          <a:chExt cx="0" cy="0"/>
        </a:xfrm>
      </p:grpSpPr>
      <p:sp>
        <p:nvSpPr>
          <p:cNvPr id="169" name="Shape 16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70" name="Shape 17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74" name="Shape 174"/>
        <p:cNvGrpSpPr/>
        <p:nvPr/>
      </p:nvGrpSpPr>
      <p:grpSpPr>
        <a:xfrm>
          <a:off x="0" y="0"/>
          <a:ext cx="0" cy="0"/>
          <a:chOff x="0" y="0"/>
          <a:chExt cx="0" cy="0"/>
        </a:xfrm>
      </p:grpSpPr>
      <p:sp>
        <p:nvSpPr>
          <p:cNvPr id="175" name="Shape 17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76" name="Shape 17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83" name="Shape 183"/>
        <p:cNvGrpSpPr/>
        <p:nvPr/>
      </p:nvGrpSpPr>
      <p:grpSpPr>
        <a:xfrm>
          <a:off x="0" y="0"/>
          <a:ext cx="0" cy="0"/>
          <a:chOff x="0" y="0"/>
          <a:chExt cx="0" cy="0"/>
        </a:xfrm>
      </p:grpSpPr>
      <p:sp>
        <p:nvSpPr>
          <p:cNvPr id="184" name="Shape 18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85" name="Shape 18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88" name="Shape 188"/>
        <p:cNvGrpSpPr/>
        <p:nvPr/>
      </p:nvGrpSpPr>
      <p:grpSpPr>
        <a:xfrm>
          <a:off x="0" y="0"/>
          <a:ext cx="0" cy="0"/>
          <a:chOff x="0" y="0"/>
          <a:chExt cx="0" cy="0"/>
        </a:xfrm>
      </p:grpSpPr>
      <p:sp>
        <p:nvSpPr>
          <p:cNvPr id="189" name="Shape 18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90" name="Shape 19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94" name="Shape 194"/>
        <p:cNvGrpSpPr/>
        <p:nvPr/>
      </p:nvGrpSpPr>
      <p:grpSpPr>
        <a:xfrm>
          <a:off x="0" y="0"/>
          <a:ext cx="0" cy="0"/>
          <a:chOff x="0" y="0"/>
          <a:chExt cx="0" cy="0"/>
        </a:xfrm>
      </p:grpSpPr>
      <p:sp>
        <p:nvSpPr>
          <p:cNvPr id="195" name="Shape 19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96" name="Shape 19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03" name="Shape 203"/>
        <p:cNvGrpSpPr/>
        <p:nvPr/>
      </p:nvGrpSpPr>
      <p:grpSpPr>
        <a:xfrm>
          <a:off x="0" y="0"/>
          <a:ext cx="0" cy="0"/>
          <a:chOff x="0" y="0"/>
          <a:chExt cx="0" cy="0"/>
        </a:xfrm>
      </p:grpSpPr>
      <p:sp>
        <p:nvSpPr>
          <p:cNvPr id="204" name="Shape 20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05" name="Shape 20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09" name="Shape 209"/>
        <p:cNvGrpSpPr/>
        <p:nvPr/>
      </p:nvGrpSpPr>
      <p:grpSpPr>
        <a:xfrm>
          <a:off x="0" y="0"/>
          <a:ext cx="0" cy="0"/>
          <a:chOff x="0" y="0"/>
          <a:chExt cx="0" cy="0"/>
        </a:xfrm>
      </p:grpSpPr>
      <p:sp>
        <p:nvSpPr>
          <p:cNvPr id="210" name="Shape 21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11" name="Shape 21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15" name="Shape 215"/>
        <p:cNvGrpSpPr/>
        <p:nvPr/>
      </p:nvGrpSpPr>
      <p:grpSpPr>
        <a:xfrm>
          <a:off x="0" y="0"/>
          <a:ext cx="0" cy="0"/>
          <a:chOff x="0" y="0"/>
          <a:chExt cx="0" cy="0"/>
        </a:xfrm>
      </p:grpSpPr>
      <p:sp>
        <p:nvSpPr>
          <p:cNvPr id="216" name="Shape 21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17" name="Shape 21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20" name="Shape 220"/>
        <p:cNvGrpSpPr/>
        <p:nvPr/>
      </p:nvGrpSpPr>
      <p:grpSpPr>
        <a:xfrm>
          <a:off x="0" y="0"/>
          <a:ext cx="0" cy="0"/>
          <a:chOff x="0" y="0"/>
          <a:chExt cx="0" cy="0"/>
        </a:xfrm>
      </p:grpSpPr>
      <p:sp>
        <p:nvSpPr>
          <p:cNvPr id="221" name="Shape 22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22" name="Shape 22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27" name="Shape 227"/>
        <p:cNvGrpSpPr/>
        <p:nvPr/>
      </p:nvGrpSpPr>
      <p:grpSpPr>
        <a:xfrm>
          <a:off x="0" y="0"/>
          <a:ext cx="0" cy="0"/>
          <a:chOff x="0" y="0"/>
          <a:chExt cx="0" cy="0"/>
        </a:xfrm>
      </p:grpSpPr>
      <p:sp>
        <p:nvSpPr>
          <p:cNvPr id="228" name="Shape 22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29" name="Shape 22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33" name="Shape 233"/>
        <p:cNvGrpSpPr/>
        <p:nvPr/>
      </p:nvGrpSpPr>
      <p:grpSpPr>
        <a:xfrm>
          <a:off x="0" y="0"/>
          <a:ext cx="0" cy="0"/>
          <a:chOff x="0" y="0"/>
          <a:chExt cx="0" cy="0"/>
        </a:xfrm>
      </p:grpSpPr>
      <p:sp>
        <p:nvSpPr>
          <p:cNvPr id="234" name="Shape 23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35" name="Shape 23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40" name="Shape 240"/>
        <p:cNvGrpSpPr/>
        <p:nvPr/>
      </p:nvGrpSpPr>
      <p:grpSpPr>
        <a:xfrm>
          <a:off x="0" y="0"/>
          <a:ext cx="0" cy="0"/>
          <a:chOff x="0" y="0"/>
          <a:chExt cx="0" cy="0"/>
        </a:xfrm>
      </p:grpSpPr>
      <p:sp>
        <p:nvSpPr>
          <p:cNvPr id="241" name="Shape 24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42" name="Shape 24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49" name="Shape 249"/>
        <p:cNvGrpSpPr/>
        <p:nvPr/>
      </p:nvGrpSpPr>
      <p:grpSpPr>
        <a:xfrm>
          <a:off x="0" y="0"/>
          <a:ext cx="0" cy="0"/>
          <a:chOff x="0" y="0"/>
          <a:chExt cx="0" cy="0"/>
        </a:xfrm>
      </p:grpSpPr>
      <p:sp>
        <p:nvSpPr>
          <p:cNvPr id="250" name="Shape 250"/>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a:noFill/>
          <a:ln>
            <a:noFill/>
          </a:ln>
        </p:spPr>
      </p:sp>
      <p:sp>
        <p:nvSpPr>
          <p:cNvPr id="251" name="Shape 251"/>
          <p:cNvSpPr txBox="1"/>
          <p:nvPr>
            <p:ph idx="1" type="body"/>
          </p:nvPr>
        </p:nvSpPr>
        <p:spPr>
          <a:xfrm>
            <a:off x="241300" y="4343400"/>
            <a:ext cx="6392862" cy="4114800"/>
          </a:xfrm>
          <a:prstGeom prst="rect">
            <a:avLst/>
          </a:prstGeom>
          <a:noFill/>
          <a:ln>
            <a:noFill/>
          </a:ln>
        </p:spPr>
        <p:txBody>
          <a:bodyPr anchorCtr="0" anchor="t" bIns="45700" lIns="91425" rIns="91425" tIns="45700">
            <a:noAutofit/>
          </a:bodyPr>
          <a:lstStyle/>
          <a:p>
            <a:pPr indent="0" lvl="0" marL="0" marR="0" rtl="0" algn="l">
              <a:spcBef>
                <a:spcPts val="0"/>
              </a:spcBef>
              <a:spcAft>
                <a:spcPts val="0"/>
              </a:spcAft>
              <a:buSzPct val="25000"/>
              <a:buNone/>
            </a:pPr>
            <a:r>
              <a:rPr b="0" i="0" lang="en" sz="1200" u="none" cap="none" strike="noStrike">
                <a:solidFill>
                  <a:schemeClr val="dk1"/>
                </a:solidFill>
                <a:latin typeface="Short Stack"/>
                <a:ea typeface="Short Stack"/>
                <a:cs typeface="Short Stack"/>
                <a:sym typeface="Short Stack"/>
              </a:rPr>
              <a:t>The alternative to no solar light is either Kerosene or a diesel generator:  </a:t>
            </a:r>
          </a:p>
          <a:p>
            <a:pPr indent="0" lvl="0" marL="0" marR="0" rtl="0" algn="l">
              <a:spcBef>
                <a:spcPts val="360"/>
              </a:spcBef>
              <a:spcAft>
                <a:spcPts val="0"/>
              </a:spcAft>
              <a:buSzPct val="25000"/>
              <a:buNone/>
            </a:pPr>
            <a:r>
              <a:rPr b="0" i="0" lang="en" sz="1200" u="none" cap="none" strike="noStrike">
                <a:solidFill>
                  <a:schemeClr val="dk1"/>
                </a:solidFill>
                <a:latin typeface="Short Stack"/>
                <a:ea typeface="Short Stack"/>
                <a:cs typeface="Short Stack"/>
                <a:sym typeface="Short Stack"/>
              </a:rPr>
              <a:t>Wikipedia:   A kerosene lamp producing 37 lumens for 4 hours per day will consume about 3 litres of kerosene per month.</a:t>
            </a:r>
            <a:r>
              <a:rPr b="0" baseline="30000" i="0" lang="en" sz="1200" u="sng" cap="none" strike="noStrike">
                <a:solidFill>
                  <a:schemeClr val="hlink"/>
                </a:solidFill>
                <a:latin typeface="Short Stack"/>
                <a:ea typeface="Short Stack"/>
                <a:cs typeface="Short Stack"/>
                <a:sym typeface="Short Stack"/>
                <a:hlinkClick r:id="rId2"/>
              </a:rPr>
              <a:t>[7]</a:t>
            </a:r>
          </a:p>
          <a:p>
            <a:pPr indent="0" lvl="0" marL="0" marR="0" rtl="0" algn="l">
              <a:spcBef>
                <a:spcPts val="360"/>
              </a:spcBef>
              <a:spcAft>
                <a:spcPts val="0"/>
              </a:spcAft>
              <a:buSzPct val="25000"/>
              <a:buNone/>
            </a:pPr>
            <a:r>
              <a:rPr b="0" i="0" lang="en" sz="1200" u="none" cap="none" strike="noStrike">
                <a:solidFill>
                  <a:schemeClr val="dk1"/>
                </a:solidFill>
                <a:latin typeface="Short Stack"/>
                <a:ea typeface="Short Stack"/>
                <a:cs typeface="Short Stack"/>
                <a:sym typeface="Short Stack"/>
              </a:rPr>
              <a:t>A light from a We Share Solar Suitcase produces 300 to 400 lumens per light.   </a:t>
            </a:r>
          </a:p>
          <a:p>
            <a:pPr indent="0" lvl="0" marL="0" marR="0" rtl="0" algn="l">
              <a:spcBef>
                <a:spcPts val="360"/>
              </a:spcBef>
              <a:spcAft>
                <a:spcPts val="0"/>
              </a:spcAft>
              <a:buNone/>
            </a:pPr>
            <a:r>
              <a:t/>
            </a:r>
            <a:endParaRPr b="0" i="0" sz="1200" u="none" cap="none" strike="noStrike">
              <a:solidFill>
                <a:schemeClr val="dk1"/>
              </a:solidFill>
              <a:latin typeface="Short Stack"/>
              <a:ea typeface="Short Stack"/>
              <a:cs typeface="Short Stack"/>
              <a:sym typeface="Short Stack"/>
            </a:endParaRPr>
          </a:p>
          <a:p>
            <a:pPr indent="0" lvl="0" marL="0" marR="0" rtl="0" algn="l">
              <a:spcBef>
                <a:spcPts val="360"/>
              </a:spcBef>
              <a:spcAft>
                <a:spcPts val="0"/>
              </a:spcAft>
              <a:buSzPct val="25000"/>
              <a:buNone/>
            </a:pPr>
            <a:r>
              <a:rPr b="0" i="0" lang="en" sz="1200" u="none" cap="none" strike="noStrike">
                <a:solidFill>
                  <a:schemeClr val="dk1"/>
                </a:solidFill>
                <a:latin typeface="Short Stack"/>
                <a:ea typeface="Short Stack"/>
                <a:cs typeface="Short Stack"/>
                <a:sym typeface="Short Stack"/>
              </a:rPr>
              <a:t>Typical We Share Solar Suitcase provides 5 to 8 lights that can be run for 3 to 5 hours per night  [plus many hours during the day; limit is battery]</a:t>
            </a:r>
          </a:p>
          <a:p>
            <a:pPr indent="0" lvl="0" marL="0" marR="0" rtl="0" algn="l">
              <a:spcBef>
                <a:spcPts val="360"/>
              </a:spcBef>
              <a:spcAft>
                <a:spcPts val="0"/>
              </a:spcAft>
              <a:buSzPct val="25000"/>
              <a:buNone/>
            </a:pPr>
            <a:r>
              <a:rPr b="0" i="0" lang="en" sz="1200" u="none" cap="none" strike="noStrike">
                <a:solidFill>
                  <a:schemeClr val="dk1"/>
                </a:solidFill>
                <a:latin typeface="Short Stack"/>
                <a:ea typeface="Short Stack"/>
                <a:cs typeface="Short Stack"/>
                <a:sym typeface="Short Stack"/>
              </a:rPr>
              <a:t> </a:t>
            </a:r>
          </a:p>
          <a:p>
            <a:pPr indent="0" lvl="0" marL="0" marR="0" rtl="0" algn="l">
              <a:spcBef>
                <a:spcPts val="360"/>
              </a:spcBef>
              <a:spcAft>
                <a:spcPts val="0"/>
              </a:spcAft>
              <a:buSzPct val="25000"/>
              <a:buNone/>
            </a:pPr>
            <a:r>
              <a:rPr b="0" i="0" lang="en" sz="1200" u="none" cap="none" strike="noStrike">
                <a:solidFill>
                  <a:schemeClr val="dk1"/>
                </a:solidFill>
                <a:latin typeface="Short Stack"/>
                <a:ea typeface="Short Stack"/>
                <a:cs typeface="Short Stack"/>
                <a:sym typeface="Short Stack"/>
              </a:rPr>
              <a:t>Note:  lighting is measured in lumens.  One hour of light at a rate of 1 lumen equals 1 lumen-hour.  </a:t>
            </a:r>
          </a:p>
          <a:p>
            <a:pPr indent="0" lvl="0" marL="0" marR="0" rtl="0" algn="l">
              <a:spcBef>
                <a:spcPts val="360"/>
              </a:spcBef>
              <a:spcAft>
                <a:spcPts val="0"/>
              </a:spcAft>
              <a:buNone/>
            </a:pPr>
            <a:r>
              <a:t/>
            </a:r>
            <a:endParaRPr b="0" i="0" sz="1200" u="none" cap="none" strike="noStrike">
              <a:solidFill>
                <a:schemeClr val="dk1"/>
              </a:solidFill>
              <a:latin typeface="Short Stack"/>
              <a:ea typeface="Short Stack"/>
              <a:cs typeface="Short Stack"/>
              <a:sym typeface="Short Stack"/>
            </a:endParaRPr>
          </a:p>
        </p:txBody>
      </p:sp>
      <p:sp>
        <p:nvSpPr>
          <p:cNvPr id="252" name="Shape 252"/>
          <p:cNvSpPr txBox="1"/>
          <p:nvPr/>
        </p:nvSpPr>
        <p:spPr>
          <a:xfrm>
            <a:off x="0" y="8826500"/>
            <a:ext cx="6858000" cy="317500"/>
          </a:xfrm>
          <a:prstGeom prst="rect">
            <a:avLst/>
          </a:prstGeom>
          <a:noFill/>
          <a:ln>
            <a:noFill/>
          </a:ln>
        </p:spPr>
        <p:txBody>
          <a:bodyPr anchorCtr="0" anchor="t" bIns="45700" lIns="91425" rIns="91425" tIns="45700">
            <a:noAutofit/>
          </a:bodyPr>
          <a:lstStyle/>
          <a:p>
            <a:pPr indent="0" lvl="0" marL="0" marR="0" rtl="0" algn="ctr">
              <a:spcBef>
                <a:spcPts val="0"/>
              </a:spcBef>
              <a:spcAft>
                <a:spcPts val="0"/>
              </a:spcAft>
              <a:buSzPct val="25000"/>
              <a:buNone/>
            </a:pPr>
            <a:r>
              <a:rPr lang="en" sz="1200">
                <a:solidFill>
                  <a:srgbClr val="3366FF"/>
                </a:solidFill>
                <a:latin typeface="Short Stack"/>
                <a:ea typeface="Short Stack"/>
                <a:cs typeface="Short Stack"/>
                <a:sym typeface="Short Stack"/>
              </a:rPr>
              <a:t>SYSTEM TYPES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57" name="Shape 257"/>
        <p:cNvGrpSpPr/>
        <p:nvPr/>
      </p:nvGrpSpPr>
      <p:grpSpPr>
        <a:xfrm>
          <a:off x="0" y="0"/>
          <a:ext cx="0" cy="0"/>
          <a:chOff x="0" y="0"/>
          <a:chExt cx="0" cy="0"/>
        </a:xfrm>
      </p:grpSpPr>
      <p:sp>
        <p:nvSpPr>
          <p:cNvPr id="258" name="Shape 25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59" name="Shape 25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63" name="Shape 263"/>
        <p:cNvGrpSpPr/>
        <p:nvPr/>
      </p:nvGrpSpPr>
      <p:grpSpPr>
        <a:xfrm>
          <a:off x="0" y="0"/>
          <a:ext cx="0" cy="0"/>
          <a:chOff x="0" y="0"/>
          <a:chExt cx="0" cy="0"/>
        </a:xfrm>
      </p:grpSpPr>
      <p:sp>
        <p:nvSpPr>
          <p:cNvPr id="264" name="Shape 26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65" name="Shape 26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69" name="Shape 269"/>
        <p:cNvGrpSpPr/>
        <p:nvPr/>
      </p:nvGrpSpPr>
      <p:grpSpPr>
        <a:xfrm>
          <a:off x="0" y="0"/>
          <a:ext cx="0" cy="0"/>
          <a:chOff x="0" y="0"/>
          <a:chExt cx="0" cy="0"/>
        </a:xfrm>
      </p:grpSpPr>
      <p:sp>
        <p:nvSpPr>
          <p:cNvPr id="270" name="Shape 27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71" name="Shape 27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76" name="Shape 276"/>
        <p:cNvGrpSpPr/>
        <p:nvPr/>
      </p:nvGrpSpPr>
      <p:grpSpPr>
        <a:xfrm>
          <a:off x="0" y="0"/>
          <a:ext cx="0" cy="0"/>
          <a:chOff x="0" y="0"/>
          <a:chExt cx="0" cy="0"/>
        </a:xfrm>
      </p:grpSpPr>
      <p:sp>
        <p:nvSpPr>
          <p:cNvPr id="277" name="Shape 27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78" name="Shape 27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83" name="Shape 283"/>
        <p:cNvGrpSpPr/>
        <p:nvPr/>
      </p:nvGrpSpPr>
      <p:grpSpPr>
        <a:xfrm>
          <a:off x="0" y="0"/>
          <a:ext cx="0" cy="0"/>
          <a:chOff x="0" y="0"/>
          <a:chExt cx="0" cy="0"/>
        </a:xfrm>
      </p:grpSpPr>
      <p:sp>
        <p:nvSpPr>
          <p:cNvPr id="284" name="Shape 284"/>
          <p:cNvSpPr txBox="1"/>
          <p:nvPr>
            <p:ph idx="1" type="body"/>
          </p:nvPr>
        </p:nvSpPr>
        <p:spPr>
          <a:xfrm>
            <a:off x="312737" y="4343400"/>
            <a:ext cx="6283324"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285" name="Shape 285"/>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91" name="Shape 291"/>
        <p:cNvGrpSpPr/>
        <p:nvPr/>
      </p:nvGrpSpPr>
      <p:grpSpPr>
        <a:xfrm>
          <a:off x="0" y="0"/>
          <a:ext cx="0" cy="0"/>
          <a:chOff x="0" y="0"/>
          <a:chExt cx="0" cy="0"/>
        </a:xfrm>
      </p:grpSpPr>
      <p:sp>
        <p:nvSpPr>
          <p:cNvPr id="292" name="Shape 292"/>
          <p:cNvSpPr txBox="1"/>
          <p:nvPr>
            <p:ph idx="1" type="body"/>
          </p:nvPr>
        </p:nvSpPr>
        <p:spPr>
          <a:xfrm>
            <a:off x="312737" y="4343400"/>
            <a:ext cx="6283324"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293" name="Shape 293"/>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01" name="Shape 301"/>
        <p:cNvGrpSpPr/>
        <p:nvPr/>
      </p:nvGrpSpPr>
      <p:grpSpPr>
        <a:xfrm>
          <a:off x="0" y="0"/>
          <a:ext cx="0" cy="0"/>
          <a:chOff x="0" y="0"/>
          <a:chExt cx="0" cy="0"/>
        </a:xfrm>
      </p:grpSpPr>
      <p:sp>
        <p:nvSpPr>
          <p:cNvPr id="302" name="Shape 302"/>
          <p:cNvSpPr txBox="1"/>
          <p:nvPr>
            <p:ph idx="1" type="body"/>
          </p:nvPr>
        </p:nvSpPr>
        <p:spPr>
          <a:xfrm>
            <a:off x="312737" y="4343400"/>
            <a:ext cx="6283324"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303" name="Shape 303"/>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09" name="Shape 309"/>
        <p:cNvGrpSpPr/>
        <p:nvPr/>
      </p:nvGrpSpPr>
      <p:grpSpPr>
        <a:xfrm>
          <a:off x="0" y="0"/>
          <a:ext cx="0" cy="0"/>
          <a:chOff x="0" y="0"/>
          <a:chExt cx="0" cy="0"/>
        </a:xfrm>
      </p:grpSpPr>
      <p:sp>
        <p:nvSpPr>
          <p:cNvPr id="310" name="Shape 310"/>
          <p:cNvSpPr txBox="1"/>
          <p:nvPr>
            <p:ph idx="1" type="body"/>
          </p:nvPr>
        </p:nvSpPr>
        <p:spPr>
          <a:xfrm>
            <a:off x="312737" y="4343400"/>
            <a:ext cx="6283324"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311" name="Shape 311"/>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17" name="Shape 317"/>
        <p:cNvGrpSpPr/>
        <p:nvPr/>
      </p:nvGrpSpPr>
      <p:grpSpPr>
        <a:xfrm>
          <a:off x="0" y="0"/>
          <a:ext cx="0" cy="0"/>
          <a:chOff x="0" y="0"/>
          <a:chExt cx="0" cy="0"/>
        </a:xfrm>
      </p:grpSpPr>
      <p:sp>
        <p:nvSpPr>
          <p:cNvPr id="318" name="Shape 318"/>
          <p:cNvSpPr txBox="1"/>
          <p:nvPr>
            <p:ph idx="1" type="body"/>
          </p:nvPr>
        </p:nvSpPr>
        <p:spPr>
          <a:xfrm>
            <a:off x="312737" y="4343400"/>
            <a:ext cx="6283324"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319" name="Shape 319"/>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31" name="Shape 331"/>
        <p:cNvGrpSpPr/>
        <p:nvPr/>
      </p:nvGrpSpPr>
      <p:grpSpPr>
        <a:xfrm>
          <a:off x="0" y="0"/>
          <a:ext cx="0" cy="0"/>
          <a:chOff x="0" y="0"/>
          <a:chExt cx="0" cy="0"/>
        </a:xfrm>
      </p:grpSpPr>
      <p:sp>
        <p:nvSpPr>
          <p:cNvPr id="332" name="Shape 332"/>
          <p:cNvSpPr txBox="1"/>
          <p:nvPr>
            <p:ph idx="1" type="body"/>
          </p:nvPr>
        </p:nvSpPr>
        <p:spPr>
          <a:xfrm>
            <a:off x="312737" y="4343400"/>
            <a:ext cx="6283324"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333" name="Shape 333"/>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38" name="Shape 338"/>
        <p:cNvGrpSpPr/>
        <p:nvPr/>
      </p:nvGrpSpPr>
      <p:grpSpPr>
        <a:xfrm>
          <a:off x="0" y="0"/>
          <a:ext cx="0" cy="0"/>
          <a:chOff x="0" y="0"/>
          <a:chExt cx="0" cy="0"/>
        </a:xfrm>
      </p:grpSpPr>
      <p:sp>
        <p:nvSpPr>
          <p:cNvPr id="339" name="Shape 339"/>
          <p:cNvSpPr txBox="1"/>
          <p:nvPr>
            <p:ph idx="1" type="body"/>
          </p:nvPr>
        </p:nvSpPr>
        <p:spPr>
          <a:xfrm>
            <a:off x="312737" y="4343400"/>
            <a:ext cx="6283324"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340" name="Shape 340"/>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46" name="Shape 346"/>
        <p:cNvGrpSpPr/>
        <p:nvPr/>
      </p:nvGrpSpPr>
      <p:grpSpPr>
        <a:xfrm>
          <a:off x="0" y="0"/>
          <a:ext cx="0" cy="0"/>
          <a:chOff x="0" y="0"/>
          <a:chExt cx="0" cy="0"/>
        </a:xfrm>
      </p:grpSpPr>
      <p:sp>
        <p:nvSpPr>
          <p:cNvPr id="347" name="Shape 34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48" name="Shape 34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52" name="Shape 352"/>
        <p:cNvGrpSpPr/>
        <p:nvPr/>
      </p:nvGrpSpPr>
      <p:grpSpPr>
        <a:xfrm>
          <a:off x="0" y="0"/>
          <a:ext cx="0" cy="0"/>
          <a:chOff x="0" y="0"/>
          <a:chExt cx="0" cy="0"/>
        </a:xfrm>
      </p:grpSpPr>
      <p:sp>
        <p:nvSpPr>
          <p:cNvPr id="353" name="Shape 353"/>
          <p:cNvSpPr txBox="1"/>
          <p:nvPr>
            <p:ph idx="1" type="body"/>
          </p:nvPr>
        </p:nvSpPr>
        <p:spPr>
          <a:xfrm>
            <a:off x="312737" y="4343400"/>
            <a:ext cx="6283324"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354" name="Shape 354"/>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65" name="Shape 365"/>
        <p:cNvGrpSpPr/>
        <p:nvPr/>
      </p:nvGrpSpPr>
      <p:grpSpPr>
        <a:xfrm>
          <a:off x="0" y="0"/>
          <a:ext cx="0" cy="0"/>
          <a:chOff x="0" y="0"/>
          <a:chExt cx="0" cy="0"/>
        </a:xfrm>
      </p:grpSpPr>
      <p:sp>
        <p:nvSpPr>
          <p:cNvPr id="366" name="Shape 366"/>
          <p:cNvSpPr txBox="1"/>
          <p:nvPr>
            <p:ph idx="1" type="body"/>
          </p:nvPr>
        </p:nvSpPr>
        <p:spPr>
          <a:xfrm>
            <a:off x="312737" y="4343400"/>
            <a:ext cx="6283324"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367" name="Shape 367"/>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72" name="Shape 372"/>
        <p:cNvGrpSpPr/>
        <p:nvPr/>
      </p:nvGrpSpPr>
      <p:grpSpPr>
        <a:xfrm>
          <a:off x="0" y="0"/>
          <a:ext cx="0" cy="0"/>
          <a:chOff x="0" y="0"/>
          <a:chExt cx="0" cy="0"/>
        </a:xfrm>
      </p:grpSpPr>
      <p:sp>
        <p:nvSpPr>
          <p:cNvPr id="373" name="Shape 373"/>
          <p:cNvSpPr txBox="1"/>
          <p:nvPr>
            <p:ph idx="1" type="body"/>
          </p:nvPr>
        </p:nvSpPr>
        <p:spPr>
          <a:xfrm>
            <a:off x="312737" y="4343400"/>
            <a:ext cx="6283324"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374" name="Shape 374"/>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80" name="Shape 380"/>
        <p:cNvGrpSpPr/>
        <p:nvPr/>
      </p:nvGrpSpPr>
      <p:grpSpPr>
        <a:xfrm>
          <a:off x="0" y="0"/>
          <a:ext cx="0" cy="0"/>
          <a:chOff x="0" y="0"/>
          <a:chExt cx="0" cy="0"/>
        </a:xfrm>
      </p:grpSpPr>
      <p:sp>
        <p:nvSpPr>
          <p:cNvPr id="381" name="Shape 381"/>
          <p:cNvSpPr txBox="1"/>
          <p:nvPr>
            <p:ph idx="1" type="body"/>
          </p:nvPr>
        </p:nvSpPr>
        <p:spPr>
          <a:xfrm>
            <a:off x="312737" y="4343400"/>
            <a:ext cx="6283324"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382" name="Shape 382"/>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90" name="Shape 390"/>
        <p:cNvGrpSpPr/>
        <p:nvPr/>
      </p:nvGrpSpPr>
      <p:grpSpPr>
        <a:xfrm>
          <a:off x="0" y="0"/>
          <a:ext cx="0" cy="0"/>
          <a:chOff x="0" y="0"/>
          <a:chExt cx="0" cy="0"/>
        </a:xfrm>
      </p:grpSpPr>
      <p:sp>
        <p:nvSpPr>
          <p:cNvPr id="391" name="Shape 391"/>
          <p:cNvSpPr txBox="1"/>
          <p:nvPr>
            <p:ph idx="1" type="body"/>
          </p:nvPr>
        </p:nvSpPr>
        <p:spPr>
          <a:xfrm>
            <a:off x="312737" y="4343400"/>
            <a:ext cx="6283324"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392" name="Shape 392"/>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97" name="Shape 397"/>
        <p:cNvGrpSpPr/>
        <p:nvPr/>
      </p:nvGrpSpPr>
      <p:grpSpPr>
        <a:xfrm>
          <a:off x="0" y="0"/>
          <a:ext cx="0" cy="0"/>
          <a:chOff x="0" y="0"/>
          <a:chExt cx="0" cy="0"/>
        </a:xfrm>
      </p:grpSpPr>
      <p:sp>
        <p:nvSpPr>
          <p:cNvPr id="398" name="Shape 39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99" name="Shape 39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03" name="Shape 403"/>
        <p:cNvGrpSpPr/>
        <p:nvPr/>
      </p:nvGrpSpPr>
      <p:grpSpPr>
        <a:xfrm>
          <a:off x="0" y="0"/>
          <a:ext cx="0" cy="0"/>
          <a:chOff x="0" y="0"/>
          <a:chExt cx="0" cy="0"/>
        </a:xfrm>
      </p:grpSpPr>
      <p:sp>
        <p:nvSpPr>
          <p:cNvPr id="404" name="Shape 404"/>
          <p:cNvSpPr txBox="1"/>
          <p:nvPr>
            <p:ph idx="1" type="body"/>
          </p:nvPr>
        </p:nvSpPr>
        <p:spPr>
          <a:xfrm>
            <a:off x="312737" y="4343400"/>
            <a:ext cx="6283324"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405" name="Shape 405"/>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20" name="Shape 420"/>
        <p:cNvGrpSpPr/>
        <p:nvPr/>
      </p:nvGrpSpPr>
      <p:grpSpPr>
        <a:xfrm>
          <a:off x="0" y="0"/>
          <a:ext cx="0" cy="0"/>
          <a:chOff x="0" y="0"/>
          <a:chExt cx="0" cy="0"/>
        </a:xfrm>
      </p:grpSpPr>
      <p:sp>
        <p:nvSpPr>
          <p:cNvPr id="421" name="Shape 421"/>
          <p:cNvSpPr txBox="1"/>
          <p:nvPr>
            <p:ph idx="1" type="body"/>
          </p:nvPr>
        </p:nvSpPr>
        <p:spPr>
          <a:xfrm>
            <a:off x="312737" y="4343400"/>
            <a:ext cx="6283199" cy="4114800"/>
          </a:xfrm>
          <a:prstGeom prst="rect">
            <a:avLst/>
          </a:prstGeom>
          <a:noFill/>
          <a:ln>
            <a:noFill/>
          </a:ln>
        </p:spPr>
        <p:txBody>
          <a:bodyPr anchorCtr="0" anchor="ctr" bIns="91425" lIns="91425" rIns="91425" tIns="91425">
            <a:noAutofit/>
          </a:bodyPr>
          <a:lstStyle/>
          <a:p>
            <a:pPr lvl="0" rtl="0">
              <a:spcBef>
                <a:spcPts val="0"/>
              </a:spcBef>
              <a:buNone/>
            </a:pPr>
            <a:r>
              <a:t/>
            </a:r>
            <a:endParaRPr/>
          </a:p>
        </p:txBody>
      </p:sp>
      <p:sp>
        <p:nvSpPr>
          <p:cNvPr id="422" name="Shape 422"/>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37" name="Shape 437"/>
        <p:cNvGrpSpPr/>
        <p:nvPr/>
      </p:nvGrpSpPr>
      <p:grpSpPr>
        <a:xfrm>
          <a:off x="0" y="0"/>
          <a:ext cx="0" cy="0"/>
          <a:chOff x="0" y="0"/>
          <a:chExt cx="0" cy="0"/>
        </a:xfrm>
      </p:grpSpPr>
      <p:sp>
        <p:nvSpPr>
          <p:cNvPr id="438" name="Shape 438"/>
          <p:cNvSpPr txBox="1"/>
          <p:nvPr>
            <p:ph idx="1" type="body"/>
          </p:nvPr>
        </p:nvSpPr>
        <p:spPr>
          <a:xfrm>
            <a:off x="312737" y="4343400"/>
            <a:ext cx="6283324"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439" name="Shape 439"/>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44" name="Shape 444"/>
        <p:cNvGrpSpPr/>
        <p:nvPr/>
      </p:nvGrpSpPr>
      <p:grpSpPr>
        <a:xfrm>
          <a:off x="0" y="0"/>
          <a:ext cx="0" cy="0"/>
          <a:chOff x="0" y="0"/>
          <a:chExt cx="0" cy="0"/>
        </a:xfrm>
      </p:grpSpPr>
      <p:sp>
        <p:nvSpPr>
          <p:cNvPr id="445" name="Shape 445"/>
          <p:cNvSpPr txBox="1"/>
          <p:nvPr>
            <p:ph idx="1" type="body"/>
          </p:nvPr>
        </p:nvSpPr>
        <p:spPr>
          <a:xfrm>
            <a:off x="312737" y="4343400"/>
            <a:ext cx="6283199" cy="4114800"/>
          </a:xfrm>
          <a:prstGeom prst="rect">
            <a:avLst/>
          </a:prstGeom>
          <a:noFill/>
          <a:ln>
            <a:noFill/>
          </a:ln>
        </p:spPr>
        <p:txBody>
          <a:bodyPr anchorCtr="0" anchor="ctr" bIns="91425" lIns="91425" rIns="91425" tIns="91425">
            <a:noAutofit/>
          </a:bodyPr>
          <a:lstStyle/>
          <a:p>
            <a:pPr lvl="0" rtl="0">
              <a:spcBef>
                <a:spcPts val="0"/>
              </a:spcBef>
              <a:buNone/>
            </a:pPr>
            <a:r>
              <a:t/>
            </a:r>
            <a:endParaRPr/>
          </a:p>
        </p:txBody>
      </p:sp>
      <p:sp>
        <p:nvSpPr>
          <p:cNvPr id="446" name="Shape 446"/>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51" name="Shape 451"/>
        <p:cNvGrpSpPr/>
        <p:nvPr/>
      </p:nvGrpSpPr>
      <p:grpSpPr>
        <a:xfrm>
          <a:off x="0" y="0"/>
          <a:ext cx="0" cy="0"/>
          <a:chOff x="0" y="0"/>
          <a:chExt cx="0" cy="0"/>
        </a:xfrm>
      </p:grpSpPr>
      <p:sp>
        <p:nvSpPr>
          <p:cNvPr id="452" name="Shape 452"/>
          <p:cNvSpPr txBox="1"/>
          <p:nvPr>
            <p:ph idx="1" type="body"/>
          </p:nvPr>
        </p:nvSpPr>
        <p:spPr>
          <a:xfrm>
            <a:off x="312737" y="4343400"/>
            <a:ext cx="6283199" cy="4114800"/>
          </a:xfrm>
          <a:prstGeom prst="rect">
            <a:avLst/>
          </a:prstGeom>
          <a:noFill/>
          <a:ln>
            <a:noFill/>
          </a:ln>
        </p:spPr>
        <p:txBody>
          <a:bodyPr anchorCtr="0" anchor="ctr" bIns="91425" lIns="91425" rIns="91425" tIns="91425">
            <a:noAutofit/>
          </a:bodyPr>
          <a:lstStyle/>
          <a:p>
            <a:pPr lvl="0" rtl="0">
              <a:spcBef>
                <a:spcPts val="0"/>
              </a:spcBef>
              <a:buNone/>
            </a:pPr>
            <a:r>
              <a:t/>
            </a:r>
            <a:endParaRPr/>
          </a:p>
        </p:txBody>
      </p:sp>
      <p:sp>
        <p:nvSpPr>
          <p:cNvPr id="453" name="Shape 453"/>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68" name="Shape 468"/>
        <p:cNvGrpSpPr/>
        <p:nvPr/>
      </p:nvGrpSpPr>
      <p:grpSpPr>
        <a:xfrm>
          <a:off x="0" y="0"/>
          <a:ext cx="0" cy="0"/>
          <a:chOff x="0" y="0"/>
          <a:chExt cx="0" cy="0"/>
        </a:xfrm>
      </p:grpSpPr>
      <p:sp>
        <p:nvSpPr>
          <p:cNvPr id="469" name="Shape 469"/>
          <p:cNvSpPr txBox="1"/>
          <p:nvPr>
            <p:ph idx="1" type="body"/>
          </p:nvPr>
        </p:nvSpPr>
        <p:spPr>
          <a:xfrm>
            <a:off x="312737" y="4343400"/>
            <a:ext cx="6283199" cy="4114800"/>
          </a:xfrm>
          <a:prstGeom prst="rect">
            <a:avLst/>
          </a:prstGeom>
          <a:noFill/>
          <a:ln>
            <a:noFill/>
          </a:ln>
        </p:spPr>
        <p:txBody>
          <a:bodyPr anchorCtr="0" anchor="ctr" bIns="91425" lIns="91425" rIns="91425" tIns="91425">
            <a:noAutofit/>
          </a:bodyPr>
          <a:lstStyle/>
          <a:p>
            <a:pPr lvl="0" rtl="0">
              <a:spcBef>
                <a:spcPts val="0"/>
              </a:spcBef>
              <a:buNone/>
            </a:pPr>
            <a:r>
              <a:t/>
            </a:r>
            <a:endParaRPr/>
          </a:p>
        </p:txBody>
      </p:sp>
      <p:sp>
        <p:nvSpPr>
          <p:cNvPr id="470" name="Shape 470"/>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85" name="Shape 485"/>
        <p:cNvGrpSpPr/>
        <p:nvPr/>
      </p:nvGrpSpPr>
      <p:grpSpPr>
        <a:xfrm>
          <a:off x="0" y="0"/>
          <a:ext cx="0" cy="0"/>
          <a:chOff x="0" y="0"/>
          <a:chExt cx="0" cy="0"/>
        </a:xfrm>
      </p:grpSpPr>
      <p:sp>
        <p:nvSpPr>
          <p:cNvPr id="486" name="Shape 48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87" name="Shape 48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91" name="Shape 491"/>
        <p:cNvGrpSpPr/>
        <p:nvPr/>
      </p:nvGrpSpPr>
      <p:grpSpPr>
        <a:xfrm>
          <a:off x="0" y="0"/>
          <a:ext cx="0" cy="0"/>
          <a:chOff x="0" y="0"/>
          <a:chExt cx="0" cy="0"/>
        </a:xfrm>
      </p:grpSpPr>
      <p:sp>
        <p:nvSpPr>
          <p:cNvPr id="492" name="Shape 49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93" name="Shape 49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98" name="Shape 498"/>
        <p:cNvGrpSpPr/>
        <p:nvPr/>
      </p:nvGrpSpPr>
      <p:grpSpPr>
        <a:xfrm>
          <a:off x="0" y="0"/>
          <a:ext cx="0" cy="0"/>
          <a:chOff x="0" y="0"/>
          <a:chExt cx="0" cy="0"/>
        </a:xfrm>
      </p:grpSpPr>
      <p:sp>
        <p:nvSpPr>
          <p:cNvPr id="499" name="Shape 49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00" name="Shape 50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05" name="Shape 505"/>
        <p:cNvGrpSpPr/>
        <p:nvPr/>
      </p:nvGrpSpPr>
      <p:grpSpPr>
        <a:xfrm>
          <a:off x="0" y="0"/>
          <a:ext cx="0" cy="0"/>
          <a:chOff x="0" y="0"/>
          <a:chExt cx="0" cy="0"/>
        </a:xfrm>
      </p:grpSpPr>
      <p:sp>
        <p:nvSpPr>
          <p:cNvPr id="506" name="Shape 50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07" name="Shape 50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13" name="Shape 513"/>
        <p:cNvGrpSpPr/>
        <p:nvPr/>
      </p:nvGrpSpPr>
      <p:grpSpPr>
        <a:xfrm>
          <a:off x="0" y="0"/>
          <a:ext cx="0" cy="0"/>
          <a:chOff x="0" y="0"/>
          <a:chExt cx="0" cy="0"/>
        </a:xfrm>
      </p:grpSpPr>
      <p:sp>
        <p:nvSpPr>
          <p:cNvPr id="514" name="Shape 51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15" name="Shape 51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18" name="Shape 518"/>
        <p:cNvGrpSpPr/>
        <p:nvPr/>
      </p:nvGrpSpPr>
      <p:grpSpPr>
        <a:xfrm>
          <a:off x="0" y="0"/>
          <a:ext cx="0" cy="0"/>
          <a:chOff x="0" y="0"/>
          <a:chExt cx="0" cy="0"/>
        </a:xfrm>
      </p:grpSpPr>
      <p:sp>
        <p:nvSpPr>
          <p:cNvPr id="519" name="Shape 51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20" name="Shape 52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25" name="Shape 525"/>
        <p:cNvGrpSpPr/>
        <p:nvPr/>
      </p:nvGrpSpPr>
      <p:grpSpPr>
        <a:xfrm>
          <a:off x="0" y="0"/>
          <a:ext cx="0" cy="0"/>
          <a:chOff x="0" y="0"/>
          <a:chExt cx="0" cy="0"/>
        </a:xfrm>
      </p:grpSpPr>
      <p:sp>
        <p:nvSpPr>
          <p:cNvPr id="526" name="Shape 52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27" name="Shape 52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32" name="Shape 532"/>
        <p:cNvGrpSpPr/>
        <p:nvPr/>
      </p:nvGrpSpPr>
      <p:grpSpPr>
        <a:xfrm>
          <a:off x="0" y="0"/>
          <a:ext cx="0" cy="0"/>
          <a:chOff x="0" y="0"/>
          <a:chExt cx="0" cy="0"/>
        </a:xfrm>
      </p:grpSpPr>
      <p:sp>
        <p:nvSpPr>
          <p:cNvPr id="533" name="Shape 53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34" name="Shape 53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48" name="Shape 548"/>
        <p:cNvGrpSpPr/>
        <p:nvPr/>
      </p:nvGrpSpPr>
      <p:grpSpPr>
        <a:xfrm>
          <a:off x="0" y="0"/>
          <a:ext cx="0" cy="0"/>
          <a:chOff x="0" y="0"/>
          <a:chExt cx="0" cy="0"/>
        </a:xfrm>
      </p:grpSpPr>
      <p:sp>
        <p:nvSpPr>
          <p:cNvPr id="549" name="Shape 54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50" name="Shape 55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53" name="Shape 553"/>
        <p:cNvGrpSpPr/>
        <p:nvPr/>
      </p:nvGrpSpPr>
      <p:grpSpPr>
        <a:xfrm>
          <a:off x="0" y="0"/>
          <a:ext cx="0" cy="0"/>
          <a:chOff x="0" y="0"/>
          <a:chExt cx="0" cy="0"/>
        </a:xfrm>
      </p:grpSpPr>
      <p:sp>
        <p:nvSpPr>
          <p:cNvPr id="554" name="Shape 55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55" name="Shape 55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59" name="Shape 559"/>
        <p:cNvGrpSpPr/>
        <p:nvPr/>
      </p:nvGrpSpPr>
      <p:grpSpPr>
        <a:xfrm>
          <a:off x="0" y="0"/>
          <a:ext cx="0" cy="0"/>
          <a:chOff x="0" y="0"/>
          <a:chExt cx="0" cy="0"/>
        </a:xfrm>
      </p:grpSpPr>
      <p:sp>
        <p:nvSpPr>
          <p:cNvPr id="560" name="Shape 56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61" name="Shape 56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66" name="Shape 566"/>
        <p:cNvGrpSpPr/>
        <p:nvPr/>
      </p:nvGrpSpPr>
      <p:grpSpPr>
        <a:xfrm>
          <a:off x="0" y="0"/>
          <a:ext cx="0" cy="0"/>
          <a:chOff x="0" y="0"/>
          <a:chExt cx="0" cy="0"/>
        </a:xfrm>
      </p:grpSpPr>
      <p:sp>
        <p:nvSpPr>
          <p:cNvPr id="567" name="Shape 56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68" name="Shape 56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72" name="Shape 572"/>
        <p:cNvGrpSpPr/>
        <p:nvPr/>
      </p:nvGrpSpPr>
      <p:grpSpPr>
        <a:xfrm>
          <a:off x="0" y="0"/>
          <a:ext cx="0" cy="0"/>
          <a:chOff x="0" y="0"/>
          <a:chExt cx="0" cy="0"/>
        </a:xfrm>
      </p:grpSpPr>
      <p:sp>
        <p:nvSpPr>
          <p:cNvPr id="573" name="Shape 57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74" name="Shape 57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78" name="Shape 578"/>
        <p:cNvGrpSpPr/>
        <p:nvPr/>
      </p:nvGrpSpPr>
      <p:grpSpPr>
        <a:xfrm>
          <a:off x="0" y="0"/>
          <a:ext cx="0" cy="0"/>
          <a:chOff x="0" y="0"/>
          <a:chExt cx="0" cy="0"/>
        </a:xfrm>
      </p:grpSpPr>
      <p:sp>
        <p:nvSpPr>
          <p:cNvPr id="579" name="Shape 579"/>
          <p:cNvSpPr txBox="1"/>
          <p:nvPr>
            <p:ph idx="1" type="body"/>
          </p:nvPr>
        </p:nvSpPr>
        <p:spPr>
          <a:xfrm>
            <a:off x="685800" y="4343400"/>
            <a:ext cx="5486400" cy="4114799"/>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580" name="Shape 580"/>
          <p:cNvSpPr/>
          <p:nvPr>
            <p:ph idx="2" type="sldImg"/>
          </p:nvPr>
        </p:nvSpPr>
        <p:spPr>
          <a:xfrm>
            <a:off x="1714499" y="685800"/>
            <a:ext cx="3429000" cy="34289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86" name="Shape 586"/>
        <p:cNvGrpSpPr/>
        <p:nvPr/>
      </p:nvGrpSpPr>
      <p:grpSpPr>
        <a:xfrm>
          <a:off x="0" y="0"/>
          <a:ext cx="0" cy="0"/>
          <a:chOff x="0" y="0"/>
          <a:chExt cx="0" cy="0"/>
        </a:xfrm>
      </p:grpSpPr>
      <p:sp>
        <p:nvSpPr>
          <p:cNvPr id="587" name="Shape 587"/>
          <p:cNvSpPr txBox="1"/>
          <p:nvPr>
            <p:ph idx="1" type="body"/>
          </p:nvPr>
        </p:nvSpPr>
        <p:spPr>
          <a:xfrm>
            <a:off x="685800" y="4343400"/>
            <a:ext cx="5486400" cy="4114799"/>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588" name="Shape 588"/>
          <p:cNvSpPr/>
          <p:nvPr>
            <p:ph idx="2" type="sldImg"/>
          </p:nvPr>
        </p:nvSpPr>
        <p:spPr>
          <a:xfrm>
            <a:off x="1714499" y="685800"/>
            <a:ext cx="3429000" cy="34289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94" name="Shape 594"/>
        <p:cNvGrpSpPr/>
        <p:nvPr/>
      </p:nvGrpSpPr>
      <p:grpSpPr>
        <a:xfrm>
          <a:off x="0" y="0"/>
          <a:ext cx="0" cy="0"/>
          <a:chOff x="0" y="0"/>
          <a:chExt cx="0" cy="0"/>
        </a:xfrm>
      </p:grpSpPr>
      <p:sp>
        <p:nvSpPr>
          <p:cNvPr id="595" name="Shape 595"/>
          <p:cNvSpPr txBox="1"/>
          <p:nvPr>
            <p:ph idx="1" type="body"/>
          </p:nvPr>
        </p:nvSpPr>
        <p:spPr>
          <a:xfrm>
            <a:off x="685800" y="4343400"/>
            <a:ext cx="5486400" cy="4114799"/>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596" name="Shape 596"/>
          <p:cNvSpPr/>
          <p:nvPr>
            <p:ph idx="2" type="sldImg"/>
          </p:nvPr>
        </p:nvSpPr>
        <p:spPr>
          <a:xfrm>
            <a:off x="1714499" y="685800"/>
            <a:ext cx="3429000" cy="34289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03" name="Shape 603"/>
        <p:cNvGrpSpPr/>
        <p:nvPr/>
      </p:nvGrpSpPr>
      <p:grpSpPr>
        <a:xfrm>
          <a:off x="0" y="0"/>
          <a:ext cx="0" cy="0"/>
          <a:chOff x="0" y="0"/>
          <a:chExt cx="0" cy="0"/>
        </a:xfrm>
      </p:grpSpPr>
      <p:sp>
        <p:nvSpPr>
          <p:cNvPr id="604" name="Shape 604"/>
          <p:cNvSpPr txBox="1"/>
          <p:nvPr>
            <p:ph idx="1" type="body"/>
          </p:nvPr>
        </p:nvSpPr>
        <p:spPr>
          <a:xfrm>
            <a:off x="685800" y="4343400"/>
            <a:ext cx="5486400" cy="4114799"/>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605" name="Shape 605"/>
          <p:cNvSpPr/>
          <p:nvPr>
            <p:ph idx="2" type="sldImg"/>
          </p:nvPr>
        </p:nvSpPr>
        <p:spPr>
          <a:xfrm>
            <a:off x="1714499" y="685800"/>
            <a:ext cx="3429000" cy="34289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13" name="Shape 613"/>
        <p:cNvGrpSpPr/>
        <p:nvPr/>
      </p:nvGrpSpPr>
      <p:grpSpPr>
        <a:xfrm>
          <a:off x="0" y="0"/>
          <a:ext cx="0" cy="0"/>
          <a:chOff x="0" y="0"/>
          <a:chExt cx="0" cy="0"/>
        </a:xfrm>
      </p:grpSpPr>
      <p:sp>
        <p:nvSpPr>
          <p:cNvPr id="614" name="Shape 614"/>
          <p:cNvSpPr txBox="1"/>
          <p:nvPr>
            <p:ph idx="1" type="body"/>
          </p:nvPr>
        </p:nvSpPr>
        <p:spPr>
          <a:xfrm>
            <a:off x="685800" y="4343400"/>
            <a:ext cx="5486400" cy="4114799"/>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615" name="Shape 615"/>
          <p:cNvSpPr/>
          <p:nvPr>
            <p:ph idx="2" type="sldImg"/>
          </p:nvPr>
        </p:nvSpPr>
        <p:spPr>
          <a:xfrm>
            <a:off x="1714499" y="685800"/>
            <a:ext cx="3429000" cy="34289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35" name="Shape 735"/>
        <p:cNvGrpSpPr/>
        <p:nvPr/>
      </p:nvGrpSpPr>
      <p:grpSpPr>
        <a:xfrm>
          <a:off x="0" y="0"/>
          <a:ext cx="0" cy="0"/>
          <a:chOff x="0" y="0"/>
          <a:chExt cx="0" cy="0"/>
        </a:xfrm>
      </p:grpSpPr>
      <p:sp>
        <p:nvSpPr>
          <p:cNvPr id="736" name="Shape 736"/>
          <p:cNvSpPr txBox="1"/>
          <p:nvPr>
            <p:ph idx="1" type="body"/>
          </p:nvPr>
        </p:nvSpPr>
        <p:spPr>
          <a:xfrm>
            <a:off x="685800" y="4343400"/>
            <a:ext cx="5486400" cy="4114799"/>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737" name="Shape 737"/>
          <p:cNvSpPr/>
          <p:nvPr>
            <p:ph idx="2" type="sldImg"/>
          </p:nvPr>
        </p:nvSpPr>
        <p:spPr>
          <a:xfrm>
            <a:off x="1714499" y="685800"/>
            <a:ext cx="3429000" cy="34289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93" name="Shape 893"/>
        <p:cNvGrpSpPr/>
        <p:nvPr/>
      </p:nvGrpSpPr>
      <p:grpSpPr>
        <a:xfrm>
          <a:off x="0" y="0"/>
          <a:ext cx="0" cy="0"/>
          <a:chOff x="0" y="0"/>
          <a:chExt cx="0" cy="0"/>
        </a:xfrm>
      </p:grpSpPr>
      <p:sp>
        <p:nvSpPr>
          <p:cNvPr id="894" name="Shape 89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95" name="Shape 89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98" name="Shape 898"/>
        <p:cNvGrpSpPr/>
        <p:nvPr/>
      </p:nvGrpSpPr>
      <p:grpSpPr>
        <a:xfrm>
          <a:off x="0" y="0"/>
          <a:ext cx="0" cy="0"/>
          <a:chOff x="0" y="0"/>
          <a:chExt cx="0" cy="0"/>
        </a:xfrm>
      </p:grpSpPr>
      <p:sp>
        <p:nvSpPr>
          <p:cNvPr id="899" name="Shape 89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00" name="Shape 90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04" name="Shape 904"/>
        <p:cNvGrpSpPr/>
        <p:nvPr/>
      </p:nvGrpSpPr>
      <p:grpSpPr>
        <a:xfrm>
          <a:off x="0" y="0"/>
          <a:ext cx="0" cy="0"/>
          <a:chOff x="0" y="0"/>
          <a:chExt cx="0" cy="0"/>
        </a:xfrm>
      </p:grpSpPr>
      <p:sp>
        <p:nvSpPr>
          <p:cNvPr id="905" name="Shape 90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06" name="Shape 90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11" name="Shape 911"/>
        <p:cNvGrpSpPr/>
        <p:nvPr/>
      </p:nvGrpSpPr>
      <p:grpSpPr>
        <a:xfrm>
          <a:off x="0" y="0"/>
          <a:ext cx="0" cy="0"/>
          <a:chOff x="0" y="0"/>
          <a:chExt cx="0" cy="0"/>
        </a:xfrm>
      </p:grpSpPr>
      <p:sp>
        <p:nvSpPr>
          <p:cNvPr id="912" name="Shape 91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13" name="Shape 91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17" name="Shape 917"/>
        <p:cNvGrpSpPr/>
        <p:nvPr/>
      </p:nvGrpSpPr>
      <p:grpSpPr>
        <a:xfrm>
          <a:off x="0" y="0"/>
          <a:ext cx="0" cy="0"/>
          <a:chOff x="0" y="0"/>
          <a:chExt cx="0" cy="0"/>
        </a:xfrm>
      </p:grpSpPr>
      <p:sp>
        <p:nvSpPr>
          <p:cNvPr id="918" name="Shape 91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19" name="Shape 91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23" name="Shape 923"/>
        <p:cNvGrpSpPr/>
        <p:nvPr/>
      </p:nvGrpSpPr>
      <p:grpSpPr>
        <a:xfrm>
          <a:off x="0" y="0"/>
          <a:ext cx="0" cy="0"/>
          <a:chOff x="0" y="0"/>
          <a:chExt cx="0" cy="0"/>
        </a:xfrm>
      </p:grpSpPr>
      <p:sp>
        <p:nvSpPr>
          <p:cNvPr id="924" name="Shape 924"/>
          <p:cNvSpPr txBox="1"/>
          <p:nvPr>
            <p:ph idx="1" type="body"/>
          </p:nvPr>
        </p:nvSpPr>
        <p:spPr>
          <a:xfrm>
            <a:off x="685800" y="4343400"/>
            <a:ext cx="5486400" cy="4114799"/>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925" name="Shape 925"/>
          <p:cNvSpPr/>
          <p:nvPr>
            <p:ph idx="2" type="sldImg"/>
          </p:nvPr>
        </p:nvSpPr>
        <p:spPr>
          <a:xfrm>
            <a:off x="1714499" y="685800"/>
            <a:ext cx="3429000" cy="34289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81" name="Shape 981"/>
        <p:cNvGrpSpPr/>
        <p:nvPr/>
      </p:nvGrpSpPr>
      <p:grpSpPr>
        <a:xfrm>
          <a:off x="0" y="0"/>
          <a:ext cx="0" cy="0"/>
          <a:chOff x="0" y="0"/>
          <a:chExt cx="0" cy="0"/>
        </a:xfrm>
      </p:grpSpPr>
      <p:sp>
        <p:nvSpPr>
          <p:cNvPr id="982" name="Shape 982"/>
          <p:cNvSpPr txBox="1"/>
          <p:nvPr>
            <p:ph idx="1" type="body"/>
          </p:nvPr>
        </p:nvSpPr>
        <p:spPr>
          <a:xfrm>
            <a:off x="685800" y="4343400"/>
            <a:ext cx="5486400" cy="4114799"/>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983" name="Shape 983"/>
          <p:cNvSpPr/>
          <p:nvPr>
            <p:ph idx="2" type="sldImg"/>
          </p:nvPr>
        </p:nvSpPr>
        <p:spPr>
          <a:xfrm>
            <a:off x="1714499" y="685800"/>
            <a:ext cx="3429000" cy="34289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08" name="Shape 1108"/>
        <p:cNvGrpSpPr/>
        <p:nvPr/>
      </p:nvGrpSpPr>
      <p:grpSpPr>
        <a:xfrm>
          <a:off x="0" y="0"/>
          <a:ext cx="0" cy="0"/>
          <a:chOff x="0" y="0"/>
          <a:chExt cx="0" cy="0"/>
        </a:xfrm>
      </p:grpSpPr>
      <p:sp>
        <p:nvSpPr>
          <p:cNvPr id="1109" name="Shape 1109"/>
          <p:cNvSpPr txBox="1"/>
          <p:nvPr>
            <p:ph idx="1" type="body"/>
          </p:nvPr>
        </p:nvSpPr>
        <p:spPr>
          <a:xfrm>
            <a:off x="685800" y="4343400"/>
            <a:ext cx="5486400" cy="4114799"/>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1110" name="Shape 1110"/>
          <p:cNvSpPr/>
          <p:nvPr>
            <p:ph idx="2" type="sldImg"/>
          </p:nvPr>
        </p:nvSpPr>
        <p:spPr>
          <a:xfrm>
            <a:off x="1714499" y="685800"/>
            <a:ext cx="3429000" cy="34289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08" name="Shape 1208"/>
        <p:cNvGrpSpPr/>
        <p:nvPr/>
      </p:nvGrpSpPr>
      <p:grpSpPr>
        <a:xfrm>
          <a:off x="0" y="0"/>
          <a:ext cx="0" cy="0"/>
          <a:chOff x="0" y="0"/>
          <a:chExt cx="0" cy="0"/>
        </a:xfrm>
      </p:grpSpPr>
      <p:sp>
        <p:nvSpPr>
          <p:cNvPr id="1209" name="Shape 1209"/>
          <p:cNvSpPr txBox="1"/>
          <p:nvPr>
            <p:ph idx="1" type="body"/>
          </p:nvPr>
        </p:nvSpPr>
        <p:spPr>
          <a:xfrm>
            <a:off x="685800" y="4343400"/>
            <a:ext cx="5486400" cy="4114800"/>
          </a:xfrm>
          <a:prstGeom prst="rect">
            <a:avLst/>
          </a:prstGeom>
          <a:noFill/>
          <a:ln>
            <a:noFill/>
          </a:ln>
        </p:spPr>
        <p:txBody>
          <a:bodyPr anchorCtr="0" anchor="ctr" bIns="91425" lIns="91425" rIns="91425" tIns="91425">
            <a:noAutofit/>
          </a:bodyPr>
          <a:lstStyle/>
          <a:p>
            <a:pPr lvl="0" rtl="0">
              <a:spcBef>
                <a:spcPts val="0"/>
              </a:spcBef>
              <a:buNone/>
            </a:pPr>
            <a:r>
              <a:t/>
            </a:r>
            <a:endParaRPr/>
          </a:p>
        </p:txBody>
      </p:sp>
      <p:sp>
        <p:nvSpPr>
          <p:cNvPr id="1210" name="Shape 1210"/>
          <p:cNvSpPr/>
          <p:nvPr>
            <p:ph idx="2" type="sldImg"/>
          </p:nvPr>
        </p:nvSpPr>
        <p:spPr>
          <a:xfrm>
            <a:off x="1714499" y="685800"/>
            <a:ext cx="3429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312" name="Shape 1312"/>
        <p:cNvGrpSpPr/>
        <p:nvPr/>
      </p:nvGrpSpPr>
      <p:grpSpPr>
        <a:xfrm>
          <a:off x="0" y="0"/>
          <a:ext cx="0" cy="0"/>
          <a:chOff x="0" y="0"/>
          <a:chExt cx="0" cy="0"/>
        </a:xfrm>
      </p:grpSpPr>
      <p:sp>
        <p:nvSpPr>
          <p:cNvPr id="1313" name="Shape 1313"/>
          <p:cNvSpPr txBox="1"/>
          <p:nvPr>
            <p:ph idx="1" type="body"/>
          </p:nvPr>
        </p:nvSpPr>
        <p:spPr>
          <a:xfrm>
            <a:off x="685800" y="4343400"/>
            <a:ext cx="5486400" cy="4114799"/>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1314" name="Shape 1314"/>
          <p:cNvSpPr/>
          <p:nvPr>
            <p:ph idx="2" type="sldImg"/>
          </p:nvPr>
        </p:nvSpPr>
        <p:spPr>
          <a:xfrm>
            <a:off x="1714499" y="685800"/>
            <a:ext cx="3429000" cy="34289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319" name="Shape 1319"/>
        <p:cNvGrpSpPr/>
        <p:nvPr/>
      </p:nvGrpSpPr>
      <p:grpSpPr>
        <a:xfrm>
          <a:off x="0" y="0"/>
          <a:ext cx="0" cy="0"/>
          <a:chOff x="0" y="0"/>
          <a:chExt cx="0" cy="0"/>
        </a:xfrm>
      </p:grpSpPr>
      <p:sp>
        <p:nvSpPr>
          <p:cNvPr id="1320" name="Shape 132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321" name="Shape 132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328" name="Shape 1328"/>
        <p:cNvGrpSpPr/>
        <p:nvPr/>
      </p:nvGrpSpPr>
      <p:grpSpPr>
        <a:xfrm>
          <a:off x="0" y="0"/>
          <a:ext cx="0" cy="0"/>
          <a:chOff x="0" y="0"/>
          <a:chExt cx="0" cy="0"/>
        </a:xfrm>
      </p:grpSpPr>
      <p:sp>
        <p:nvSpPr>
          <p:cNvPr id="1329" name="Shape 1329"/>
          <p:cNvSpPr txBox="1"/>
          <p:nvPr>
            <p:ph idx="1" type="body"/>
          </p:nvPr>
        </p:nvSpPr>
        <p:spPr>
          <a:xfrm>
            <a:off x="685800" y="4343400"/>
            <a:ext cx="5486400" cy="4114799"/>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1330" name="Shape 1330"/>
          <p:cNvSpPr/>
          <p:nvPr>
            <p:ph idx="2" type="sldImg"/>
          </p:nvPr>
        </p:nvSpPr>
        <p:spPr>
          <a:xfrm>
            <a:off x="1714499" y="685800"/>
            <a:ext cx="3429000" cy="34289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431" name="Shape 1431"/>
        <p:cNvGrpSpPr/>
        <p:nvPr/>
      </p:nvGrpSpPr>
      <p:grpSpPr>
        <a:xfrm>
          <a:off x="0" y="0"/>
          <a:ext cx="0" cy="0"/>
          <a:chOff x="0" y="0"/>
          <a:chExt cx="0" cy="0"/>
        </a:xfrm>
      </p:grpSpPr>
      <p:sp>
        <p:nvSpPr>
          <p:cNvPr id="1432" name="Shape 1432"/>
          <p:cNvSpPr txBox="1"/>
          <p:nvPr>
            <p:ph idx="1" type="body"/>
          </p:nvPr>
        </p:nvSpPr>
        <p:spPr>
          <a:xfrm>
            <a:off x="685800" y="4343400"/>
            <a:ext cx="5486400" cy="4114800"/>
          </a:xfrm>
          <a:prstGeom prst="rect">
            <a:avLst/>
          </a:prstGeom>
          <a:noFill/>
          <a:ln>
            <a:noFill/>
          </a:ln>
        </p:spPr>
        <p:txBody>
          <a:bodyPr anchorCtr="0" anchor="ctr" bIns="91425" lIns="91425" rIns="91425" tIns="91425">
            <a:noAutofit/>
          </a:bodyPr>
          <a:lstStyle/>
          <a:p>
            <a:pPr lvl="0" rtl="0">
              <a:spcBef>
                <a:spcPts val="0"/>
              </a:spcBef>
              <a:buNone/>
            </a:pPr>
            <a:r>
              <a:t/>
            </a:r>
            <a:endParaRPr/>
          </a:p>
        </p:txBody>
      </p:sp>
      <p:sp>
        <p:nvSpPr>
          <p:cNvPr id="1433" name="Shape 1433"/>
          <p:cNvSpPr/>
          <p:nvPr>
            <p:ph idx="2" type="sldImg"/>
          </p:nvPr>
        </p:nvSpPr>
        <p:spPr>
          <a:xfrm>
            <a:off x="1714499" y="685800"/>
            <a:ext cx="3429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534" name="Shape 1534"/>
        <p:cNvGrpSpPr/>
        <p:nvPr/>
      </p:nvGrpSpPr>
      <p:grpSpPr>
        <a:xfrm>
          <a:off x="0" y="0"/>
          <a:ext cx="0" cy="0"/>
          <a:chOff x="0" y="0"/>
          <a:chExt cx="0" cy="0"/>
        </a:xfrm>
      </p:grpSpPr>
      <p:sp>
        <p:nvSpPr>
          <p:cNvPr id="1535" name="Shape 1535"/>
          <p:cNvSpPr txBox="1"/>
          <p:nvPr>
            <p:ph idx="1" type="body"/>
          </p:nvPr>
        </p:nvSpPr>
        <p:spPr>
          <a:xfrm>
            <a:off x="685800" y="4343400"/>
            <a:ext cx="5486400" cy="4114800"/>
          </a:xfrm>
          <a:prstGeom prst="rect">
            <a:avLst/>
          </a:prstGeom>
          <a:noFill/>
          <a:ln>
            <a:noFill/>
          </a:ln>
        </p:spPr>
        <p:txBody>
          <a:bodyPr anchorCtr="0" anchor="ctr" bIns="91425" lIns="91425" rIns="91425" tIns="91425">
            <a:noAutofit/>
          </a:bodyPr>
          <a:lstStyle/>
          <a:p>
            <a:pPr lvl="0" rtl="0">
              <a:spcBef>
                <a:spcPts val="0"/>
              </a:spcBef>
              <a:buNone/>
            </a:pPr>
            <a:r>
              <a:t/>
            </a:r>
            <a:endParaRPr/>
          </a:p>
        </p:txBody>
      </p:sp>
      <p:sp>
        <p:nvSpPr>
          <p:cNvPr id="1536" name="Shape 1536"/>
          <p:cNvSpPr/>
          <p:nvPr>
            <p:ph idx="2" type="sldImg"/>
          </p:nvPr>
        </p:nvSpPr>
        <p:spPr>
          <a:xfrm>
            <a:off x="1714499" y="685800"/>
            <a:ext cx="3429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775" name="Shape 1775"/>
        <p:cNvGrpSpPr/>
        <p:nvPr/>
      </p:nvGrpSpPr>
      <p:grpSpPr>
        <a:xfrm>
          <a:off x="0" y="0"/>
          <a:ext cx="0" cy="0"/>
          <a:chOff x="0" y="0"/>
          <a:chExt cx="0" cy="0"/>
        </a:xfrm>
      </p:grpSpPr>
      <p:sp>
        <p:nvSpPr>
          <p:cNvPr id="1776" name="Shape 1776"/>
          <p:cNvSpPr txBox="1"/>
          <p:nvPr>
            <p:ph idx="1" type="body"/>
          </p:nvPr>
        </p:nvSpPr>
        <p:spPr>
          <a:xfrm>
            <a:off x="685800" y="4343400"/>
            <a:ext cx="5486400" cy="4114800"/>
          </a:xfrm>
          <a:prstGeom prst="rect">
            <a:avLst/>
          </a:prstGeom>
          <a:noFill/>
          <a:ln>
            <a:noFill/>
          </a:ln>
        </p:spPr>
        <p:txBody>
          <a:bodyPr anchorCtr="0" anchor="ctr" bIns="91425" lIns="91425" rIns="91425" tIns="91425">
            <a:noAutofit/>
          </a:bodyPr>
          <a:lstStyle/>
          <a:p>
            <a:pPr lvl="0" rtl="0">
              <a:spcBef>
                <a:spcPts val="0"/>
              </a:spcBef>
              <a:buNone/>
            </a:pPr>
            <a:r>
              <a:t/>
            </a:r>
            <a:endParaRPr/>
          </a:p>
        </p:txBody>
      </p:sp>
      <p:sp>
        <p:nvSpPr>
          <p:cNvPr id="1777" name="Shape 1777"/>
          <p:cNvSpPr/>
          <p:nvPr>
            <p:ph idx="2" type="sldImg"/>
          </p:nvPr>
        </p:nvSpPr>
        <p:spPr>
          <a:xfrm>
            <a:off x="1714499" y="685800"/>
            <a:ext cx="3429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016" name="Shape 2016"/>
        <p:cNvGrpSpPr/>
        <p:nvPr/>
      </p:nvGrpSpPr>
      <p:grpSpPr>
        <a:xfrm>
          <a:off x="0" y="0"/>
          <a:ext cx="0" cy="0"/>
          <a:chOff x="0" y="0"/>
          <a:chExt cx="0" cy="0"/>
        </a:xfrm>
      </p:grpSpPr>
      <p:sp>
        <p:nvSpPr>
          <p:cNvPr id="2017" name="Shape 201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018" name="Shape 201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022" name="Shape 2022"/>
        <p:cNvGrpSpPr/>
        <p:nvPr/>
      </p:nvGrpSpPr>
      <p:grpSpPr>
        <a:xfrm>
          <a:off x="0" y="0"/>
          <a:ext cx="0" cy="0"/>
          <a:chOff x="0" y="0"/>
          <a:chExt cx="0" cy="0"/>
        </a:xfrm>
      </p:grpSpPr>
      <p:sp>
        <p:nvSpPr>
          <p:cNvPr id="2023" name="Shape 202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024" name="Shape 202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027" name="Shape 2027"/>
        <p:cNvGrpSpPr/>
        <p:nvPr/>
      </p:nvGrpSpPr>
      <p:grpSpPr>
        <a:xfrm>
          <a:off x="0" y="0"/>
          <a:ext cx="0" cy="0"/>
          <a:chOff x="0" y="0"/>
          <a:chExt cx="0" cy="0"/>
        </a:xfrm>
      </p:grpSpPr>
      <p:sp>
        <p:nvSpPr>
          <p:cNvPr id="2028" name="Shape 2028"/>
          <p:cNvSpPr txBox="1"/>
          <p:nvPr>
            <p:ph idx="1" type="body"/>
          </p:nvPr>
        </p:nvSpPr>
        <p:spPr>
          <a:xfrm>
            <a:off x="685800" y="4343400"/>
            <a:ext cx="5486400" cy="4114799"/>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2029" name="Shape 2029"/>
          <p:cNvSpPr/>
          <p:nvPr>
            <p:ph idx="2" type="sldImg"/>
          </p:nvPr>
        </p:nvSpPr>
        <p:spPr>
          <a:xfrm>
            <a:off x="1714499" y="685800"/>
            <a:ext cx="3429000" cy="34289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037" name="Shape 2037"/>
        <p:cNvGrpSpPr/>
        <p:nvPr/>
      </p:nvGrpSpPr>
      <p:grpSpPr>
        <a:xfrm>
          <a:off x="0" y="0"/>
          <a:ext cx="0" cy="0"/>
          <a:chOff x="0" y="0"/>
          <a:chExt cx="0" cy="0"/>
        </a:xfrm>
      </p:grpSpPr>
      <p:sp>
        <p:nvSpPr>
          <p:cNvPr id="2038" name="Shape 203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039" name="Shape 203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044" name="Shape 2044"/>
        <p:cNvGrpSpPr/>
        <p:nvPr/>
      </p:nvGrpSpPr>
      <p:grpSpPr>
        <a:xfrm>
          <a:off x="0" y="0"/>
          <a:ext cx="0" cy="0"/>
          <a:chOff x="0" y="0"/>
          <a:chExt cx="0" cy="0"/>
        </a:xfrm>
      </p:grpSpPr>
      <p:sp>
        <p:nvSpPr>
          <p:cNvPr id="2045" name="Shape 204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046" name="Shape 204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051" name="Shape 2051"/>
        <p:cNvGrpSpPr/>
        <p:nvPr/>
      </p:nvGrpSpPr>
      <p:grpSpPr>
        <a:xfrm>
          <a:off x="0" y="0"/>
          <a:ext cx="0" cy="0"/>
          <a:chOff x="0" y="0"/>
          <a:chExt cx="0" cy="0"/>
        </a:xfrm>
      </p:grpSpPr>
      <p:sp>
        <p:nvSpPr>
          <p:cNvPr id="2052" name="Shape 205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053" name="Shape 205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056" name="Shape 2056"/>
        <p:cNvGrpSpPr/>
        <p:nvPr/>
      </p:nvGrpSpPr>
      <p:grpSpPr>
        <a:xfrm>
          <a:off x="0" y="0"/>
          <a:ext cx="0" cy="0"/>
          <a:chOff x="0" y="0"/>
          <a:chExt cx="0" cy="0"/>
        </a:xfrm>
      </p:grpSpPr>
      <p:sp>
        <p:nvSpPr>
          <p:cNvPr id="2057" name="Shape 205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058" name="Shape 205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062" name="Shape 2062"/>
        <p:cNvGrpSpPr/>
        <p:nvPr/>
      </p:nvGrpSpPr>
      <p:grpSpPr>
        <a:xfrm>
          <a:off x="0" y="0"/>
          <a:ext cx="0" cy="0"/>
          <a:chOff x="0" y="0"/>
          <a:chExt cx="0" cy="0"/>
        </a:xfrm>
      </p:grpSpPr>
      <p:sp>
        <p:nvSpPr>
          <p:cNvPr id="2063" name="Shape 206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064" name="Shape 206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069" name="Shape 2069"/>
        <p:cNvGrpSpPr/>
        <p:nvPr/>
      </p:nvGrpSpPr>
      <p:grpSpPr>
        <a:xfrm>
          <a:off x="0" y="0"/>
          <a:ext cx="0" cy="0"/>
          <a:chOff x="0" y="0"/>
          <a:chExt cx="0" cy="0"/>
        </a:xfrm>
      </p:grpSpPr>
      <p:sp>
        <p:nvSpPr>
          <p:cNvPr id="2070" name="Shape 207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071" name="Shape 207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075" name="Shape 2075"/>
        <p:cNvGrpSpPr/>
        <p:nvPr/>
      </p:nvGrpSpPr>
      <p:grpSpPr>
        <a:xfrm>
          <a:off x="0" y="0"/>
          <a:ext cx="0" cy="0"/>
          <a:chOff x="0" y="0"/>
          <a:chExt cx="0" cy="0"/>
        </a:xfrm>
      </p:grpSpPr>
      <p:sp>
        <p:nvSpPr>
          <p:cNvPr id="2076" name="Shape 207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077" name="Shape 207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082" name="Shape 2082"/>
        <p:cNvGrpSpPr/>
        <p:nvPr/>
      </p:nvGrpSpPr>
      <p:grpSpPr>
        <a:xfrm>
          <a:off x="0" y="0"/>
          <a:ext cx="0" cy="0"/>
          <a:chOff x="0" y="0"/>
          <a:chExt cx="0" cy="0"/>
        </a:xfrm>
      </p:grpSpPr>
      <p:sp>
        <p:nvSpPr>
          <p:cNvPr id="2083" name="Shape 208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084" name="Shape 208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087" name="Shape 2087"/>
        <p:cNvGrpSpPr/>
        <p:nvPr/>
      </p:nvGrpSpPr>
      <p:grpSpPr>
        <a:xfrm>
          <a:off x="0" y="0"/>
          <a:ext cx="0" cy="0"/>
          <a:chOff x="0" y="0"/>
          <a:chExt cx="0" cy="0"/>
        </a:xfrm>
      </p:grpSpPr>
      <p:sp>
        <p:nvSpPr>
          <p:cNvPr id="2088" name="Shape 208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089" name="Shape 208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093" name="Shape 2093"/>
        <p:cNvGrpSpPr/>
        <p:nvPr/>
      </p:nvGrpSpPr>
      <p:grpSpPr>
        <a:xfrm>
          <a:off x="0" y="0"/>
          <a:ext cx="0" cy="0"/>
          <a:chOff x="0" y="0"/>
          <a:chExt cx="0" cy="0"/>
        </a:xfrm>
      </p:grpSpPr>
      <p:sp>
        <p:nvSpPr>
          <p:cNvPr id="2094" name="Shape 209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095" name="Shape 209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100" name="Shape 2100"/>
        <p:cNvGrpSpPr/>
        <p:nvPr/>
      </p:nvGrpSpPr>
      <p:grpSpPr>
        <a:xfrm>
          <a:off x="0" y="0"/>
          <a:ext cx="0" cy="0"/>
          <a:chOff x="0" y="0"/>
          <a:chExt cx="0" cy="0"/>
        </a:xfrm>
      </p:grpSpPr>
      <p:sp>
        <p:nvSpPr>
          <p:cNvPr id="2101" name="Shape 210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102" name="Shape 210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105" name="Shape 2105"/>
        <p:cNvGrpSpPr/>
        <p:nvPr/>
      </p:nvGrpSpPr>
      <p:grpSpPr>
        <a:xfrm>
          <a:off x="0" y="0"/>
          <a:ext cx="0" cy="0"/>
          <a:chOff x="0" y="0"/>
          <a:chExt cx="0" cy="0"/>
        </a:xfrm>
      </p:grpSpPr>
      <p:sp>
        <p:nvSpPr>
          <p:cNvPr id="2106" name="Shape 210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107" name="Shape 210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112" name="Shape 2112"/>
        <p:cNvGrpSpPr/>
        <p:nvPr/>
      </p:nvGrpSpPr>
      <p:grpSpPr>
        <a:xfrm>
          <a:off x="0" y="0"/>
          <a:ext cx="0" cy="0"/>
          <a:chOff x="0" y="0"/>
          <a:chExt cx="0" cy="0"/>
        </a:xfrm>
      </p:grpSpPr>
      <p:sp>
        <p:nvSpPr>
          <p:cNvPr id="2113" name="Shape 211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114" name="Shape 211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119" name="Shape 2119"/>
        <p:cNvGrpSpPr/>
        <p:nvPr/>
      </p:nvGrpSpPr>
      <p:grpSpPr>
        <a:xfrm>
          <a:off x="0" y="0"/>
          <a:ext cx="0" cy="0"/>
          <a:chOff x="0" y="0"/>
          <a:chExt cx="0" cy="0"/>
        </a:xfrm>
      </p:grpSpPr>
      <p:sp>
        <p:nvSpPr>
          <p:cNvPr id="2120" name="Shape 212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121" name="Shape 212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126" name="Shape 2126"/>
        <p:cNvGrpSpPr/>
        <p:nvPr/>
      </p:nvGrpSpPr>
      <p:grpSpPr>
        <a:xfrm>
          <a:off x="0" y="0"/>
          <a:ext cx="0" cy="0"/>
          <a:chOff x="0" y="0"/>
          <a:chExt cx="0" cy="0"/>
        </a:xfrm>
      </p:grpSpPr>
      <p:sp>
        <p:nvSpPr>
          <p:cNvPr id="2127" name="Shape 212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128" name="Shape 212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133" name="Shape 2133"/>
        <p:cNvGrpSpPr/>
        <p:nvPr/>
      </p:nvGrpSpPr>
      <p:grpSpPr>
        <a:xfrm>
          <a:off x="0" y="0"/>
          <a:ext cx="0" cy="0"/>
          <a:chOff x="0" y="0"/>
          <a:chExt cx="0" cy="0"/>
        </a:xfrm>
      </p:grpSpPr>
      <p:sp>
        <p:nvSpPr>
          <p:cNvPr id="2134" name="Shape 213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135" name="Shape 213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139" name="Shape 2139"/>
        <p:cNvGrpSpPr/>
        <p:nvPr/>
      </p:nvGrpSpPr>
      <p:grpSpPr>
        <a:xfrm>
          <a:off x="0" y="0"/>
          <a:ext cx="0" cy="0"/>
          <a:chOff x="0" y="0"/>
          <a:chExt cx="0" cy="0"/>
        </a:xfrm>
      </p:grpSpPr>
      <p:sp>
        <p:nvSpPr>
          <p:cNvPr id="2140" name="Shape 214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141" name="Shape 214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144" name="Shape 2144"/>
        <p:cNvGrpSpPr/>
        <p:nvPr/>
      </p:nvGrpSpPr>
      <p:grpSpPr>
        <a:xfrm>
          <a:off x="0" y="0"/>
          <a:ext cx="0" cy="0"/>
          <a:chOff x="0" y="0"/>
          <a:chExt cx="0" cy="0"/>
        </a:xfrm>
      </p:grpSpPr>
      <p:sp>
        <p:nvSpPr>
          <p:cNvPr id="2145" name="Shape 214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146" name="Shape 214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150" name="Shape 2150"/>
        <p:cNvGrpSpPr/>
        <p:nvPr/>
      </p:nvGrpSpPr>
      <p:grpSpPr>
        <a:xfrm>
          <a:off x="0" y="0"/>
          <a:ext cx="0" cy="0"/>
          <a:chOff x="0" y="0"/>
          <a:chExt cx="0" cy="0"/>
        </a:xfrm>
      </p:grpSpPr>
      <p:sp>
        <p:nvSpPr>
          <p:cNvPr id="2151" name="Shape 215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152" name="Shape 215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157" name="Shape 2157"/>
        <p:cNvGrpSpPr/>
        <p:nvPr/>
      </p:nvGrpSpPr>
      <p:grpSpPr>
        <a:xfrm>
          <a:off x="0" y="0"/>
          <a:ext cx="0" cy="0"/>
          <a:chOff x="0" y="0"/>
          <a:chExt cx="0" cy="0"/>
        </a:xfrm>
      </p:grpSpPr>
      <p:sp>
        <p:nvSpPr>
          <p:cNvPr id="2158" name="Shape 215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159" name="Shape 215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162" name="Shape 2162"/>
        <p:cNvGrpSpPr/>
        <p:nvPr/>
      </p:nvGrpSpPr>
      <p:grpSpPr>
        <a:xfrm>
          <a:off x="0" y="0"/>
          <a:ext cx="0" cy="0"/>
          <a:chOff x="0" y="0"/>
          <a:chExt cx="0" cy="0"/>
        </a:xfrm>
      </p:grpSpPr>
      <p:sp>
        <p:nvSpPr>
          <p:cNvPr id="2163" name="Shape 216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164" name="Shape 216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167" name="Shape 2167"/>
        <p:cNvGrpSpPr/>
        <p:nvPr/>
      </p:nvGrpSpPr>
      <p:grpSpPr>
        <a:xfrm>
          <a:off x="0" y="0"/>
          <a:ext cx="0" cy="0"/>
          <a:chOff x="0" y="0"/>
          <a:chExt cx="0" cy="0"/>
        </a:xfrm>
      </p:grpSpPr>
      <p:sp>
        <p:nvSpPr>
          <p:cNvPr id="2168" name="Shape 216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169" name="Shape 216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174" name="Shape 2174"/>
        <p:cNvGrpSpPr/>
        <p:nvPr/>
      </p:nvGrpSpPr>
      <p:grpSpPr>
        <a:xfrm>
          <a:off x="0" y="0"/>
          <a:ext cx="0" cy="0"/>
          <a:chOff x="0" y="0"/>
          <a:chExt cx="0" cy="0"/>
        </a:xfrm>
      </p:grpSpPr>
      <p:sp>
        <p:nvSpPr>
          <p:cNvPr id="2175" name="Shape 217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176" name="Shape 217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181" name="Shape 2181"/>
        <p:cNvGrpSpPr/>
        <p:nvPr/>
      </p:nvGrpSpPr>
      <p:grpSpPr>
        <a:xfrm>
          <a:off x="0" y="0"/>
          <a:ext cx="0" cy="0"/>
          <a:chOff x="0" y="0"/>
          <a:chExt cx="0" cy="0"/>
        </a:xfrm>
      </p:grpSpPr>
      <p:sp>
        <p:nvSpPr>
          <p:cNvPr id="2182" name="Shape 218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183" name="Shape 218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186" name="Shape 2186"/>
        <p:cNvGrpSpPr/>
        <p:nvPr/>
      </p:nvGrpSpPr>
      <p:grpSpPr>
        <a:xfrm>
          <a:off x="0" y="0"/>
          <a:ext cx="0" cy="0"/>
          <a:chOff x="0" y="0"/>
          <a:chExt cx="0" cy="0"/>
        </a:xfrm>
      </p:grpSpPr>
      <p:sp>
        <p:nvSpPr>
          <p:cNvPr id="2187" name="Shape 218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188" name="Shape 218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191" name="Shape 2191"/>
        <p:cNvGrpSpPr/>
        <p:nvPr/>
      </p:nvGrpSpPr>
      <p:grpSpPr>
        <a:xfrm>
          <a:off x="0" y="0"/>
          <a:ext cx="0" cy="0"/>
          <a:chOff x="0" y="0"/>
          <a:chExt cx="0" cy="0"/>
        </a:xfrm>
      </p:grpSpPr>
      <p:sp>
        <p:nvSpPr>
          <p:cNvPr id="2192" name="Shape 219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193" name="Shape 219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198" name="Shape 2198"/>
        <p:cNvGrpSpPr/>
        <p:nvPr/>
      </p:nvGrpSpPr>
      <p:grpSpPr>
        <a:xfrm>
          <a:off x="0" y="0"/>
          <a:ext cx="0" cy="0"/>
          <a:chOff x="0" y="0"/>
          <a:chExt cx="0" cy="0"/>
        </a:xfrm>
      </p:grpSpPr>
      <p:sp>
        <p:nvSpPr>
          <p:cNvPr id="2199" name="Shape 219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200" name="Shape 220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205" name="Shape 2205"/>
        <p:cNvGrpSpPr/>
        <p:nvPr/>
      </p:nvGrpSpPr>
      <p:grpSpPr>
        <a:xfrm>
          <a:off x="0" y="0"/>
          <a:ext cx="0" cy="0"/>
          <a:chOff x="0" y="0"/>
          <a:chExt cx="0" cy="0"/>
        </a:xfrm>
      </p:grpSpPr>
      <p:sp>
        <p:nvSpPr>
          <p:cNvPr id="2206" name="Shape 220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207" name="Shape 220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212" name="Shape 2212"/>
        <p:cNvGrpSpPr/>
        <p:nvPr/>
      </p:nvGrpSpPr>
      <p:grpSpPr>
        <a:xfrm>
          <a:off x="0" y="0"/>
          <a:ext cx="0" cy="0"/>
          <a:chOff x="0" y="0"/>
          <a:chExt cx="0" cy="0"/>
        </a:xfrm>
      </p:grpSpPr>
      <p:sp>
        <p:nvSpPr>
          <p:cNvPr id="2213" name="Shape 221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214" name="Shape 221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217" name="Shape 2217"/>
        <p:cNvGrpSpPr/>
        <p:nvPr/>
      </p:nvGrpSpPr>
      <p:grpSpPr>
        <a:xfrm>
          <a:off x="0" y="0"/>
          <a:ext cx="0" cy="0"/>
          <a:chOff x="0" y="0"/>
          <a:chExt cx="0" cy="0"/>
        </a:xfrm>
      </p:grpSpPr>
      <p:sp>
        <p:nvSpPr>
          <p:cNvPr id="2218" name="Shape 221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219" name="Shape 221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223" name="Shape 2223"/>
        <p:cNvGrpSpPr/>
        <p:nvPr/>
      </p:nvGrpSpPr>
      <p:grpSpPr>
        <a:xfrm>
          <a:off x="0" y="0"/>
          <a:ext cx="0" cy="0"/>
          <a:chOff x="0" y="0"/>
          <a:chExt cx="0" cy="0"/>
        </a:xfrm>
      </p:grpSpPr>
      <p:sp>
        <p:nvSpPr>
          <p:cNvPr id="2224" name="Shape 222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225" name="Shape 222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228" name="Shape 2228"/>
        <p:cNvGrpSpPr/>
        <p:nvPr/>
      </p:nvGrpSpPr>
      <p:grpSpPr>
        <a:xfrm>
          <a:off x="0" y="0"/>
          <a:ext cx="0" cy="0"/>
          <a:chOff x="0" y="0"/>
          <a:chExt cx="0" cy="0"/>
        </a:xfrm>
      </p:grpSpPr>
      <p:sp>
        <p:nvSpPr>
          <p:cNvPr id="2229" name="Shape 222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230" name="Shape 223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235" name="Shape 2235"/>
        <p:cNvGrpSpPr/>
        <p:nvPr/>
      </p:nvGrpSpPr>
      <p:grpSpPr>
        <a:xfrm>
          <a:off x="0" y="0"/>
          <a:ext cx="0" cy="0"/>
          <a:chOff x="0" y="0"/>
          <a:chExt cx="0" cy="0"/>
        </a:xfrm>
      </p:grpSpPr>
      <p:sp>
        <p:nvSpPr>
          <p:cNvPr id="2236" name="Shape 223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237" name="Shape 223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242" name="Shape 2242"/>
        <p:cNvGrpSpPr/>
        <p:nvPr/>
      </p:nvGrpSpPr>
      <p:grpSpPr>
        <a:xfrm>
          <a:off x="0" y="0"/>
          <a:ext cx="0" cy="0"/>
          <a:chOff x="0" y="0"/>
          <a:chExt cx="0" cy="0"/>
        </a:xfrm>
      </p:grpSpPr>
      <p:sp>
        <p:nvSpPr>
          <p:cNvPr id="2243" name="Shape 224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244" name="Shape 224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246" name="Shape 2246"/>
        <p:cNvGrpSpPr/>
        <p:nvPr/>
      </p:nvGrpSpPr>
      <p:grpSpPr>
        <a:xfrm>
          <a:off x="0" y="0"/>
          <a:ext cx="0" cy="0"/>
          <a:chOff x="0" y="0"/>
          <a:chExt cx="0" cy="0"/>
        </a:xfrm>
      </p:grpSpPr>
      <p:sp>
        <p:nvSpPr>
          <p:cNvPr id="2247" name="Shape 224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248" name="Shape 224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253" name="Shape 2253"/>
        <p:cNvGrpSpPr/>
        <p:nvPr/>
      </p:nvGrpSpPr>
      <p:grpSpPr>
        <a:xfrm>
          <a:off x="0" y="0"/>
          <a:ext cx="0" cy="0"/>
          <a:chOff x="0" y="0"/>
          <a:chExt cx="0" cy="0"/>
        </a:xfrm>
      </p:grpSpPr>
      <p:sp>
        <p:nvSpPr>
          <p:cNvPr id="2254" name="Shape 225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255" name="Shape 225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260" name="Shape 2260"/>
        <p:cNvGrpSpPr/>
        <p:nvPr/>
      </p:nvGrpSpPr>
      <p:grpSpPr>
        <a:xfrm>
          <a:off x="0" y="0"/>
          <a:ext cx="0" cy="0"/>
          <a:chOff x="0" y="0"/>
          <a:chExt cx="0" cy="0"/>
        </a:xfrm>
      </p:grpSpPr>
      <p:sp>
        <p:nvSpPr>
          <p:cNvPr id="2261" name="Shape 226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262" name="Shape 226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266" name="Shape 2266"/>
        <p:cNvGrpSpPr/>
        <p:nvPr/>
      </p:nvGrpSpPr>
      <p:grpSpPr>
        <a:xfrm>
          <a:off x="0" y="0"/>
          <a:ext cx="0" cy="0"/>
          <a:chOff x="0" y="0"/>
          <a:chExt cx="0" cy="0"/>
        </a:xfrm>
      </p:grpSpPr>
      <p:sp>
        <p:nvSpPr>
          <p:cNvPr id="2267" name="Shape 226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268" name="Shape 226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271" name="Shape 2271"/>
        <p:cNvGrpSpPr/>
        <p:nvPr/>
      </p:nvGrpSpPr>
      <p:grpSpPr>
        <a:xfrm>
          <a:off x="0" y="0"/>
          <a:ext cx="0" cy="0"/>
          <a:chOff x="0" y="0"/>
          <a:chExt cx="0" cy="0"/>
        </a:xfrm>
      </p:grpSpPr>
      <p:sp>
        <p:nvSpPr>
          <p:cNvPr id="2272" name="Shape 227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273" name="Shape 227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278" name="Shape 2278"/>
        <p:cNvGrpSpPr/>
        <p:nvPr/>
      </p:nvGrpSpPr>
      <p:grpSpPr>
        <a:xfrm>
          <a:off x="0" y="0"/>
          <a:ext cx="0" cy="0"/>
          <a:chOff x="0" y="0"/>
          <a:chExt cx="0" cy="0"/>
        </a:xfrm>
      </p:grpSpPr>
      <p:sp>
        <p:nvSpPr>
          <p:cNvPr id="2279" name="Shape 227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280" name="Shape 228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285" name="Shape 2285"/>
        <p:cNvGrpSpPr/>
        <p:nvPr/>
      </p:nvGrpSpPr>
      <p:grpSpPr>
        <a:xfrm>
          <a:off x="0" y="0"/>
          <a:ext cx="0" cy="0"/>
          <a:chOff x="0" y="0"/>
          <a:chExt cx="0" cy="0"/>
        </a:xfrm>
      </p:grpSpPr>
      <p:sp>
        <p:nvSpPr>
          <p:cNvPr id="2286" name="Shape 228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287" name="Shape 228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292" name="Shape 2292"/>
        <p:cNvGrpSpPr/>
        <p:nvPr/>
      </p:nvGrpSpPr>
      <p:grpSpPr>
        <a:xfrm>
          <a:off x="0" y="0"/>
          <a:ext cx="0" cy="0"/>
          <a:chOff x="0" y="0"/>
          <a:chExt cx="0" cy="0"/>
        </a:xfrm>
      </p:grpSpPr>
      <p:sp>
        <p:nvSpPr>
          <p:cNvPr id="2293" name="Shape 229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294" name="Shape 229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299" name="Shape 2299"/>
        <p:cNvGrpSpPr/>
        <p:nvPr/>
      </p:nvGrpSpPr>
      <p:grpSpPr>
        <a:xfrm>
          <a:off x="0" y="0"/>
          <a:ext cx="0" cy="0"/>
          <a:chOff x="0" y="0"/>
          <a:chExt cx="0" cy="0"/>
        </a:xfrm>
      </p:grpSpPr>
      <p:sp>
        <p:nvSpPr>
          <p:cNvPr id="2300" name="Shape 230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301" name="Shape 230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305" name="Shape 2305"/>
        <p:cNvGrpSpPr/>
        <p:nvPr/>
      </p:nvGrpSpPr>
      <p:grpSpPr>
        <a:xfrm>
          <a:off x="0" y="0"/>
          <a:ext cx="0" cy="0"/>
          <a:chOff x="0" y="0"/>
          <a:chExt cx="0" cy="0"/>
        </a:xfrm>
      </p:grpSpPr>
      <p:sp>
        <p:nvSpPr>
          <p:cNvPr id="2306" name="Shape 230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307" name="Shape 230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311" name="Shape 2311"/>
        <p:cNvGrpSpPr/>
        <p:nvPr/>
      </p:nvGrpSpPr>
      <p:grpSpPr>
        <a:xfrm>
          <a:off x="0" y="0"/>
          <a:ext cx="0" cy="0"/>
          <a:chOff x="0" y="0"/>
          <a:chExt cx="0" cy="0"/>
        </a:xfrm>
      </p:grpSpPr>
      <p:sp>
        <p:nvSpPr>
          <p:cNvPr id="2312" name="Shape 231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313" name="Shape 231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317" name="Shape 2317"/>
        <p:cNvGrpSpPr/>
        <p:nvPr/>
      </p:nvGrpSpPr>
      <p:grpSpPr>
        <a:xfrm>
          <a:off x="0" y="0"/>
          <a:ext cx="0" cy="0"/>
          <a:chOff x="0" y="0"/>
          <a:chExt cx="0" cy="0"/>
        </a:xfrm>
      </p:grpSpPr>
      <p:sp>
        <p:nvSpPr>
          <p:cNvPr id="2318" name="Shape 231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319" name="Shape 231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324" name="Shape 2324"/>
        <p:cNvGrpSpPr/>
        <p:nvPr/>
      </p:nvGrpSpPr>
      <p:grpSpPr>
        <a:xfrm>
          <a:off x="0" y="0"/>
          <a:ext cx="0" cy="0"/>
          <a:chOff x="0" y="0"/>
          <a:chExt cx="0" cy="0"/>
        </a:xfrm>
      </p:grpSpPr>
      <p:sp>
        <p:nvSpPr>
          <p:cNvPr id="2325" name="Shape 232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326" name="Shape 232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331" name="Shape 2331"/>
        <p:cNvGrpSpPr/>
        <p:nvPr/>
      </p:nvGrpSpPr>
      <p:grpSpPr>
        <a:xfrm>
          <a:off x="0" y="0"/>
          <a:ext cx="0" cy="0"/>
          <a:chOff x="0" y="0"/>
          <a:chExt cx="0" cy="0"/>
        </a:xfrm>
      </p:grpSpPr>
      <p:sp>
        <p:nvSpPr>
          <p:cNvPr id="2332" name="Shape 233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333" name="Shape 233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336" name="Shape 2336"/>
        <p:cNvGrpSpPr/>
        <p:nvPr/>
      </p:nvGrpSpPr>
      <p:grpSpPr>
        <a:xfrm>
          <a:off x="0" y="0"/>
          <a:ext cx="0" cy="0"/>
          <a:chOff x="0" y="0"/>
          <a:chExt cx="0" cy="0"/>
        </a:xfrm>
      </p:grpSpPr>
      <p:sp>
        <p:nvSpPr>
          <p:cNvPr id="2337" name="Shape 233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338" name="Shape 233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341" name="Shape 2341"/>
        <p:cNvGrpSpPr/>
        <p:nvPr/>
      </p:nvGrpSpPr>
      <p:grpSpPr>
        <a:xfrm>
          <a:off x="0" y="0"/>
          <a:ext cx="0" cy="0"/>
          <a:chOff x="0" y="0"/>
          <a:chExt cx="0" cy="0"/>
        </a:xfrm>
      </p:grpSpPr>
      <p:sp>
        <p:nvSpPr>
          <p:cNvPr id="2342" name="Shape 234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343" name="Shape 234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346" name="Shape 2346"/>
        <p:cNvGrpSpPr/>
        <p:nvPr/>
      </p:nvGrpSpPr>
      <p:grpSpPr>
        <a:xfrm>
          <a:off x="0" y="0"/>
          <a:ext cx="0" cy="0"/>
          <a:chOff x="0" y="0"/>
          <a:chExt cx="0" cy="0"/>
        </a:xfrm>
      </p:grpSpPr>
      <p:sp>
        <p:nvSpPr>
          <p:cNvPr id="2347" name="Shape 234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348" name="Shape 234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353" name="Shape 2353"/>
        <p:cNvGrpSpPr/>
        <p:nvPr/>
      </p:nvGrpSpPr>
      <p:grpSpPr>
        <a:xfrm>
          <a:off x="0" y="0"/>
          <a:ext cx="0" cy="0"/>
          <a:chOff x="0" y="0"/>
          <a:chExt cx="0" cy="0"/>
        </a:xfrm>
      </p:grpSpPr>
      <p:sp>
        <p:nvSpPr>
          <p:cNvPr id="2354" name="Shape 235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355" name="Shape 235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360" name="Shape 2360"/>
        <p:cNvGrpSpPr/>
        <p:nvPr/>
      </p:nvGrpSpPr>
      <p:grpSpPr>
        <a:xfrm>
          <a:off x="0" y="0"/>
          <a:ext cx="0" cy="0"/>
          <a:chOff x="0" y="0"/>
          <a:chExt cx="0" cy="0"/>
        </a:xfrm>
      </p:grpSpPr>
      <p:sp>
        <p:nvSpPr>
          <p:cNvPr id="2361" name="Shape 236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362" name="Shape 236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367" name="Shape 2367"/>
        <p:cNvGrpSpPr/>
        <p:nvPr/>
      </p:nvGrpSpPr>
      <p:grpSpPr>
        <a:xfrm>
          <a:off x="0" y="0"/>
          <a:ext cx="0" cy="0"/>
          <a:chOff x="0" y="0"/>
          <a:chExt cx="0" cy="0"/>
        </a:xfrm>
      </p:grpSpPr>
      <p:sp>
        <p:nvSpPr>
          <p:cNvPr id="2368" name="Shape 236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369" name="Shape 236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374" name="Shape 2374"/>
        <p:cNvGrpSpPr/>
        <p:nvPr/>
      </p:nvGrpSpPr>
      <p:grpSpPr>
        <a:xfrm>
          <a:off x="0" y="0"/>
          <a:ext cx="0" cy="0"/>
          <a:chOff x="0" y="0"/>
          <a:chExt cx="0" cy="0"/>
        </a:xfrm>
      </p:grpSpPr>
      <p:sp>
        <p:nvSpPr>
          <p:cNvPr id="2375" name="Shape 2375"/>
          <p:cNvSpPr txBox="1"/>
          <p:nvPr>
            <p:ph idx="1" type="body"/>
          </p:nvPr>
        </p:nvSpPr>
        <p:spPr>
          <a:xfrm>
            <a:off x="241300" y="4343400"/>
            <a:ext cx="6392862"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2376" name="Shape 2376"/>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420" name="Shape 2420"/>
        <p:cNvGrpSpPr/>
        <p:nvPr/>
      </p:nvGrpSpPr>
      <p:grpSpPr>
        <a:xfrm>
          <a:off x="0" y="0"/>
          <a:ext cx="0" cy="0"/>
          <a:chOff x="0" y="0"/>
          <a:chExt cx="0" cy="0"/>
        </a:xfrm>
      </p:grpSpPr>
      <p:sp>
        <p:nvSpPr>
          <p:cNvPr id="2421" name="Shape 2421"/>
          <p:cNvSpPr txBox="1"/>
          <p:nvPr>
            <p:ph idx="1" type="body"/>
          </p:nvPr>
        </p:nvSpPr>
        <p:spPr>
          <a:xfrm>
            <a:off x="241300" y="4343400"/>
            <a:ext cx="6392862"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2422" name="Shape 2422"/>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443" name="Shape 2443"/>
        <p:cNvGrpSpPr/>
        <p:nvPr/>
      </p:nvGrpSpPr>
      <p:grpSpPr>
        <a:xfrm>
          <a:off x="0" y="0"/>
          <a:ext cx="0" cy="0"/>
          <a:chOff x="0" y="0"/>
          <a:chExt cx="0" cy="0"/>
        </a:xfrm>
      </p:grpSpPr>
      <p:sp>
        <p:nvSpPr>
          <p:cNvPr id="2444" name="Shape 2444"/>
          <p:cNvSpPr txBox="1"/>
          <p:nvPr>
            <p:ph idx="1" type="body"/>
          </p:nvPr>
        </p:nvSpPr>
        <p:spPr>
          <a:xfrm>
            <a:off x="241300" y="4343400"/>
            <a:ext cx="6392862"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2445" name="Shape 2445"/>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456" name="Shape 2456"/>
        <p:cNvGrpSpPr/>
        <p:nvPr/>
      </p:nvGrpSpPr>
      <p:grpSpPr>
        <a:xfrm>
          <a:off x="0" y="0"/>
          <a:ext cx="0" cy="0"/>
          <a:chOff x="0" y="0"/>
          <a:chExt cx="0" cy="0"/>
        </a:xfrm>
      </p:grpSpPr>
      <p:sp>
        <p:nvSpPr>
          <p:cNvPr id="2457" name="Shape 2457"/>
          <p:cNvSpPr txBox="1"/>
          <p:nvPr>
            <p:ph idx="1" type="body"/>
          </p:nvPr>
        </p:nvSpPr>
        <p:spPr>
          <a:xfrm>
            <a:off x="241300" y="4343400"/>
            <a:ext cx="6392862"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2458" name="Shape 2458"/>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473" name="Shape 2473"/>
        <p:cNvGrpSpPr/>
        <p:nvPr/>
      </p:nvGrpSpPr>
      <p:grpSpPr>
        <a:xfrm>
          <a:off x="0" y="0"/>
          <a:ext cx="0" cy="0"/>
          <a:chOff x="0" y="0"/>
          <a:chExt cx="0" cy="0"/>
        </a:xfrm>
      </p:grpSpPr>
      <p:sp>
        <p:nvSpPr>
          <p:cNvPr id="2474" name="Shape 2474"/>
          <p:cNvSpPr txBox="1"/>
          <p:nvPr>
            <p:ph idx="1" type="body"/>
          </p:nvPr>
        </p:nvSpPr>
        <p:spPr>
          <a:xfrm>
            <a:off x="241300" y="4343400"/>
            <a:ext cx="6392862"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2475" name="Shape 2475"/>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484" name="Shape 2484"/>
        <p:cNvGrpSpPr/>
        <p:nvPr/>
      </p:nvGrpSpPr>
      <p:grpSpPr>
        <a:xfrm>
          <a:off x="0" y="0"/>
          <a:ext cx="0" cy="0"/>
          <a:chOff x="0" y="0"/>
          <a:chExt cx="0" cy="0"/>
        </a:xfrm>
      </p:grpSpPr>
      <p:sp>
        <p:nvSpPr>
          <p:cNvPr id="2485" name="Shape 2485"/>
          <p:cNvSpPr txBox="1"/>
          <p:nvPr>
            <p:ph idx="1" type="body"/>
          </p:nvPr>
        </p:nvSpPr>
        <p:spPr>
          <a:xfrm>
            <a:off x="241300" y="4343400"/>
            <a:ext cx="6392862"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2486" name="Shape 2486"/>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495" name="Shape 2495"/>
        <p:cNvGrpSpPr/>
        <p:nvPr/>
      </p:nvGrpSpPr>
      <p:grpSpPr>
        <a:xfrm>
          <a:off x="0" y="0"/>
          <a:ext cx="0" cy="0"/>
          <a:chOff x="0" y="0"/>
          <a:chExt cx="0" cy="0"/>
        </a:xfrm>
      </p:grpSpPr>
      <p:sp>
        <p:nvSpPr>
          <p:cNvPr id="2496" name="Shape 2496"/>
          <p:cNvSpPr txBox="1"/>
          <p:nvPr>
            <p:ph idx="1" type="body"/>
          </p:nvPr>
        </p:nvSpPr>
        <p:spPr>
          <a:xfrm>
            <a:off x="241300" y="4343400"/>
            <a:ext cx="6392862"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2497" name="Shape 2497"/>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507" name="Shape 2507"/>
        <p:cNvGrpSpPr/>
        <p:nvPr/>
      </p:nvGrpSpPr>
      <p:grpSpPr>
        <a:xfrm>
          <a:off x="0" y="0"/>
          <a:ext cx="0" cy="0"/>
          <a:chOff x="0" y="0"/>
          <a:chExt cx="0" cy="0"/>
        </a:xfrm>
      </p:grpSpPr>
      <p:sp>
        <p:nvSpPr>
          <p:cNvPr id="2508" name="Shape 2508"/>
          <p:cNvSpPr txBox="1"/>
          <p:nvPr>
            <p:ph idx="1" type="body"/>
          </p:nvPr>
        </p:nvSpPr>
        <p:spPr>
          <a:xfrm>
            <a:off x="241300" y="4343400"/>
            <a:ext cx="6392862"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2509" name="Shape 2509"/>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525" name="Shape 2525"/>
        <p:cNvGrpSpPr/>
        <p:nvPr/>
      </p:nvGrpSpPr>
      <p:grpSpPr>
        <a:xfrm>
          <a:off x="0" y="0"/>
          <a:ext cx="0" cy="0"/>
          <a:chOff x="0" y="0"/>
          <a:chExt cx="0" cy="0"/>
        </a:xfrm>
      </p:grpSpPr>
      <p:sp>
        <p:nvSpPr>
          <p:cNvPr id="2526" name="Shape 2526"/>
          <p:cNvSpPr txBox="1"/>
          <p:nvPr>
            <p:ph idx="1" type="body"/>
          </p:nvPr>
        </p:nvSpPr>
        <p:spPr>
          <a:xfrm>
            <a:off x="241300" y="4343400"/>
            <a:ext cx="6392862"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2527" name="Shape 2527"/>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534" name="Shape 2534"/>
        <p:cNvGrpSpPr/>
        <p:nvPr/>
      </p:nvGrpSpPr>
      <p:grpSpPr>
        <a:xfrm>
          <a:off x="0" y="0"/>
          <a:ext cx="0" cy="0"/>
          <a:chOff x="0" y="0"/>
          <a:chExt cx="0" cy="0"/>
        </a:xfrm>
      </p:grpSpPr>
      <p:sp>
        <p:nvSpPr>
          <p:cNvPr id="2535" name="Shape 2535"/>
          <p:cNvSpPr txBox="1"/>
          <p:nvPr>
            <p:ph idx="1" type="body"/>
          </p:nvPr>
        </p:nvSpPr>
        <p:spPr>
          <a:xfrm>
            <a:off x="241300" y="4343400"/>
            <a:ext cx="6392862"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2536" name="Shape 2536"/>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545" name="Shape 2545"/>
        <p:cNvGrpSpPr/>
        <p:nvPr/>
      </p:nvGrpSpPr>
      <p:grpSpPr>
        <a:xfrm>
          <a:off x="0" y="0"/>
          <a:ext cx="0" cy="0"/>
          <a:chOff x="0" y="0"/>
          <a:chExt cx="0" cy="0"/>
        </a:xfrm>
      </p:grpSpPr>
      <p:sp>
        <p:nvSpPr>
          <p:cNvPr id="2546" name="Shape 2546"/>
          <p:cNvSpPr txBox="1"/>
          <p:nvPr>
            <p:ph idx="1" type="body"/>
          </p:nvPr>
        </p:nvSpPr>
        <p:spPr>
          <a:xfrm>
            <a:off x="241300" y="4343400"/>
            <a:ext cx="6392862"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2547" name="Shape 2547"/>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554" name="Shape 2554"/>
        <p:cNvGrpSpPr/>
        <p:nvPr/>
      </p:nvGrpSpPr>
      <p:grpSpPr>
        <a:xfrm>
          <a:off x="0" y="0"/>
          <a:ext cx="0" cy="0"/>
          <a:chOff x="0" y="0"/>
          <a:chExt cx="0" cy="0"/>
        </a:xfrm>
      </p:grpSpPr>
      <p:sp>
        <p:nvSpPr>
          <p:cNvPr id="2555" name="Shape 2555"/>
          <p:cNvSpPr txBox="1"/>
          <p:nvPr>
            <p:ph idx="1" type="body"/>
          </p:nvPr>
        </p:nvSpPr>
        <p:spPr>
          <a:xfrm>
            <a:off x="241300" y="4343400"/>
            <a:ext cx="6392862"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2556" name="Shape 2556"/>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564" name="Shape 2564"/>
        <p:cNvGrpSpPr/>
        <p:nvPr/>
      </p:nvGrpSpPr>
      <p:grpSpPr>
        <a:xfrm>
          <a:off x="0" y="0"/>
          <a:ext cx="0" cy="0"/>
          <a:chOff x="0" y="0"/>
          <a:chExt cx="0" cy="0"/>
        </a:xfrm>
      </p:grpSpPr>
      <p:sp>
        <p:nvSpPr>
          <p:cNvPr id="2565" name="Shape 2565"/>
          <p:cNvSpPr txBox="1"/>
          <p:nvPr>
            <p:ph idx="1" type="body"/>
          </p:nvPr>
        </p:nvSpPr>
        <p:spPr>
          <a:xfrm>
            <a:off x="241300" y="4343400"/>
            <a:ext cx="6392862"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2566" name="Shape 2566"/>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571" name="Shape 2571"/>
        <p:cNvGrpSpPr/>
        <p:nvPr/>
      </p:nvGrpSpPr>
      <p:grpSpPr>
        <a:xfrm>
          <a:off x="0" y="0"/>
          <a:ext cx="0" cy="0"/>
          <a:chOff x="0" y="0"/>
          <a:chExt cx="0" cy="0"/>
        </a:xfrm>
      </p:grpSpPr>
      <p:sp>
        <p:nvSpPr>
          <p:cNvPr id="2572" name="Shape 257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573" name="Shape 257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579" name="Shape 2579"/>
        <p:cNvGrpSpPr/>
        <p:nvPr/>
      </p:nvGrpSpPr>
      <p:grpSpPr>
        <a:xfrm>
          <a:off x="0" y="0"/>
          <a:ext cx="0" cy="0"/>
          <a:chOff x="0" y="0"/>
          <a:chExt cx="0" cy="0"/>
        </a:xfrm>
      </p:grpSpPr>
      <p:sp>
        <p:nvSpPr>
          <p:cNvPr id="2580" name="Shape 258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581" name="Shape 258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586" name="Shape 2586"/>
        <p:cNvGrpSpPr/>
        <p:nvPr/>
      </p:nvGrpSpPr>
      <p:grpSpPr>
        <a:xfrm>
          <a:off x="0" y="0"/>
          <a:ext cx="0" cy="0"/>
          <a:chOff x="0" y="0"/>
          <a:chExt cx="0" cy="0"/>
        </a:xfrm>
      </p:grpSpPr>
      <p:sp>
        <p:nvSpPr>
          <p:cNvPr id="2587" name="Shape 258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588" name="Shape 258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593" name="Shape 2593"/>
        <p:cNvGrpSpPr/>
        <p:nvPr/>
      </p:nvGrpSpPr>
      <p:grpSpPr>
        <a:xfrm>
          <a:off x="0" y="0"/>
          <a:ext cx="0" cy="0"/>
          <a:chOff x="0" y="0"/>
          <a:chExt cx="0" cy="0"/>
        </a:xfrm>
      </p:grpSpPr>
      <p:sp>
        <p:nvSpPr>
          <p:cNvPr id="2594" name="Shape 259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595" name="Shape 259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600" name="Shape 2600"/>
        <p:cNvGrpSpPr/>
        <p:nvPr/>
      </p:nvGrpSpPr>
      <p:grpSpPr>
        <a:xfrm>
          <a:off x="0" y="0"/>
          <a:ext cx="0" cy="0"/>
          <a:chOff x="0" y="0"/>
          <a:chExt cx="0" cy="0"/>
        </a:xfrm>
      </p:grpSpPr>
      <p:sp>
        <p:nvSpPr>
          <p:cNvPr id="2601" name="Shape 260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602" name="Shape 260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607" name="Shape 2607"/>
        <p:cNvGrpSpPr/>
        <p:nvPr/>
      </p:nvGrpSpPr>
      <p:grpSpPr>
        <a:xfrm>
          <a:off x="0" y="0"/>
          <a:ext cx="0" cy="0"/>
          <a:chOff x="0" y="0"/>
          <a:chExt cx="0" cy="0"/>
        </a:xfrm>
      </p:grpSpPr>
      <p:sp>
        <p:nvSpPr>
          <p:cNvPr id="2608" name="Shape 260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609" name="Shape 260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614" name="Shape 2614"/>
        <p:cNvGrpSpPr/>
        <p:nvPr/>
      </p:nvGrpSpPr>
      <p:grpSpPr>
        <a:xfrm>
          <a:off x="0" y="0"/>
          <a:ext cx="0" cy="0"/>
          <a:chOff x="0" y="0"/>
          <a:chExt cx="0" cy="0"/>
        </a:xfrm>
      </p:grpSpPr>
      <p:sp>
        <p:nvSpPr>
          <p:cNvPr id="2615" name="Shape 2615"/>
          <p:cNvSpPr txBox="1"/>
          <p:nvPr>
            <p:ph idx="1" type="body"/>
          </p:nvPr>
        </p:nvSpPr>
        <p:spPr>
          <a:xfrm>
            <a:off x="241300" y="4343400"/>
            <a:ext cx="6392862"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2616" name="Shape 2616"/>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648" name="Shape 2648"/>
        <p:cNvGrpSpPr/>
        <p:nvPr/>
      </p:nvGrpSpPr>
      <p:grpSpPr>
        <a:xfrm>
          <a:off x="0" y="0"/>
          <a:ext cx="0" cy="0"/>
          <a:chOff x="0" y="0"/>
          <a:chExt cx="0" cy="0"/>
        </a:xfrm>
      </p:grpSpPr>
      <p:sp>
        <p:nvSpPr>
          <p:cNvPr id="2649" name="Shape 2649"/>
          <p:cNvSpPr txBox="1"/>
          <p:nvPr>
            <p:ph idx="1" type="body"/>
          </p:nvPr>
        </p:nvSpPr>
        <p:spPr>
          <a:xfrm>
            <a:off x="241300" y="4343400"/>
            <a:ext cx="6392862"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2650" name="Shape 2650"/>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682" name="Shape 2682"/>
        <p:cNvGrpSpPr/>
        <p:nvPr/>
      </p:nvGrpSpPr>
      <p:grpSpPr>
        <a:xfrm>
          <a:off x="0" y="0"/>
          <a:ext cx="0" cy="0"/>
          <a:chOff x="0" y="0"/>
          <a:chExt cx="0" cy="0"/>
        </a:xfrm>
      </p:grpSpPr>
      <p:sp>
        <p:nvSpPr>
          <p:cNvPr id="2683" name="Shape 2683"/>
          <p:cNvSpPr txBox="1"/>
          <p:nvPr>
            <p:ph idx="1" type="body"/>
          </p:nvPr>
        </p:nvSpPr>
        <p:spPr>
          <a:xfrm>
            <a:off x="241300" y="4343400"/>
            <a:ext cx="6392862"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2684" name="Shape 2684"/>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715" name="Shape 2715"/>
        <p:cNvGrpSpPr/>
        <p:nvPr/>
      </p:nvGrpSpPr>
      <p:grpSpPr>
        <a:xfrm>
          <a:off x="0" y="0"/>
          <a:ext cx="0" cy="0"/>
          <a:chOff x="0" y="0"/>
          <a:chExt cx="0" cy="0"/>
        </a:xfrm>
      </p:grpSpPr>
      <p:sp>
        <p:nvSpPr>
          <p:cNvPr id="2716" name="Shape 271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717" name="Shape 271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722" name="Shape 2722"/>
        <p:cNvGrpSpPr/>
        <p:nvPr/>
      </p:nvGrpSpPr>
      <p:grpSpPr>
        <a:xfrm>
          <a:off x="0" y="0"/>
          <a:ext cx="0" cy="0"/>
          <a:chOff x="0" y="0"/>
          <a:chExt cx="0" cy="0"/>
        </a:xfrm>
      </p:grpSpPr>
      <p:sp>
        <p:nvSpPr>
          <p:cNvPr id="2723" name="Shape 272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724" name="Shape 272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729" name="Shape 2729"/>
        <p:cNvGrpSpPr/>
        <p:nvPr/>
      </p:nvGrpSpPr>
      <p:grpSpPr>
        <a:xfrm>
          <a:off x="0" y="0"/>
          <a:ext cx="0" cy="0"/>
          <a:chOff x="0" y="0"/>
          <a:chExt cx="0" cy="0"/>
        </a:xfrm>
      </p:grpSpPr>
      <p:sp>
        <p:nvSpPr>
          <p:cNvPr id="2730" name="Shape 273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731" name="Shape 273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735" name="Shape 2735"/>
        <p:cNvGrpSpPr/>
        <p:nvPr/>
      </p:nvGrpSpPr>
      <p:grpSpPr>
        <a:xfrm>
          <a:off x="0" y="0"/>
          <a:ext cx="0" cy="0"/>
          <a:chOff x="0" y="0"/>
          <a:chExt cx="0" cy="0"/>
        </a:xfrm>
      </p:grpSpPr>
      <p:sp>
        <p:nvSpPr>
          <p:cNvPr id="2736" name="Shape 273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737" name="Shape 273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742" name="Shape 2742"/>
        <p:cNvGrpSpPr/>
        <p:nvPr/>
      </p:nvGrpSpPr>
      <p:grpSpPr>
        <a:xfrm>
          <a:off x="0" y="0"/>
          <a:ext cx="0" cy="0"/>
          <a:chOff x="0" y="0"/>
          <a:chExt cx="0" cy="0"/>
        </a:xfrm>
      </p:grpSpPr>
      <p:sp>
        <p:nvSpPr>
          <p:cNvPr id="2743" name="Shape 274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744" name="Shape 274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749" name="Shape 2749"/>
        <p:cNvGrpSpPr/>
        <p:nvPr/>
      </p:nvGrpSpPr>
      <p:grpSpPr>
        <a:xfrm>
          <a:off x="0" y="0"/>
          <a:ext cx="0" cy="0"/>
          <a:chOff x="0" y="0"/>
          <a:chExt cx="0" cy="0"/>
        </a:xfrm>
      </p:grpSpPr>
      <p:sp>
        <p:nvSpPr>
          <p:cNvPr id="2750" name="Shape 275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751" name="Shape 275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757" name="Shape 2757"/>
        <p:cNvGrpSpPr/>
        <p:nvPr/>
      </p:nvGrpSpPr>
      <p:grpSpPr>
        <a:xfrm>
          <a:off x="0" y="0"/>
          <a:ext cx="0" cy="0"/>
          <a:chOff x="0" y="0"/>
          <a:chExt cx="0" cy="0"/>
        </a:xfrm>
      </p:grpSpPr>
      <p:sp>
        <p:nvSpPr>
          <p:cNvPr id="2758" name="Shape 275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759" name="Shape 275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764" name="Shape 2764"/>
        <p:cNvGrpSpPr/>
        <p:nvPr/>
      </p:nvGrpSpPr>
      <p:grpSpPr>
        <a:xfrm>
          <a:off x="0" y="0"/>
          <a:ext cx="0" cy="0"/>
          <a:chOff x="0" y="0"/>
          <a:chExt cx="0" cy="0"/>
        </a:xfrm>
      </p:grpSpPr>
      <p:sp>
        <p:nvSpPr>
          <p:cNvPr id="2765" name="Shape 276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766" name="Shape 276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771" name="Shape 2771"/>
        <p:cNvGrpSpPr/>
        <p:nvPr/>
      </p:nvGrpSpPr>
      <p:grpSpPr>
        <a:xfrm>
          <a:off x="0" y="0"/>
          <a:ext cx="0" cy="0"/>
          <a:chOff x="0" y="0"/>
          <a:chExt cx="0" cy="0"/>
        </a:xfrm>
      </p:grpSpPr>
      <p:sp>
        <p:nvSpPr>
          <p:cNvPr id="2772" name="Shape 277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773" name="Shape 277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779" name="Shape 2779"/>
        <p:cNvGrpSpPr/>
        <p:nvPr/>
      </p:nvGrpSpPr>
      <p:grpSpPr>
        <a:xfrm>
          <a:off x="0" y="0"/>
          <a:ext cx="0" cy="0"/>
          <a:chOff x="0" y="0"/>
          <a:chExt cx="0" cy="0"/>
        </a:xfrm>
      </p:grpSpPr>
      <p:sp>
        <p:nvSpPr>
          <p:cNvPr id="2780" name="Shape 278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781" name="Shape 278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786" name="Shape 2786"/>
        <p:cNvGrpSpPr/>
        <p:nvPr/>
      </p:nvGrpSpPr>
      <p:grpSpPr>
        <a:xfrm>
          <a:off x="0" y="0"/>
          <a:ext cx="0" cy="0"/>
          <a:chOff x="0" y="0"/>
          <a:chExt cx="0" cy="0"/>
        </a:xfrm>
      </p:grpSpPr>
      <p:sp>
        <p:nvSpPr>
          <p:cNvPr id="2787" name="Shape 278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788" name="Shape 278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793" name="Shape 2793"/>
        <p:cNvGrpSpPr/>
        <p:nvPr/>
      </p:nvGrpSpPr>
      <p:grpSpPr>
        <a:xfrm>
          <a:off x="0" y="0"/>
          <a:ext cx="0" cy="0"/>
          <a:chOff x="0" y="0"/>
          <a:chExt cx="0" cy="0"/>
        </a:xfrm>
      </p:grpSpPr>
      <p:sp>
        <p:nvSpPr>
          <p:cNvPr id="2794" name="Shape 279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795" name="Shape 279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8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08.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bg>
      <p:bgPr>
        <a:solidFill>
          <a:schemeClr val="dk1"/>
        </a:solidFill>
      </p:bgPr>
    </p:bg>
    <p:spTree>
      <p:nvGrpSpPr>
        <p:cNvPr id="9" name="Shape 9"/>
        <p:cNvGrpSpPr/>
        <p:nvPr/>
      </p:nvGrpSpPr>
      <p:grpSpPr>
        <a:xfrm>
          <a:off x="0" y="0"/>
          <a:ext cx="0" cy="0"/>
          <a:chOff x="0" y="0"/>
          <a:chExt cx="0" cy="0"/>
        </a:xfrm>
      </p:grpSpPr>
      <p:cxnSp>
        <p:nvCxnSpPr>
          <p:cNvPr id="10" name="Shape 10"/>
          <p:cNvCxnSpPr/>
          <p:nvPr/>
        </p:nvCxnSpPr>
        <p:spPr>
          <a:xfrm>
            <a:off x="2477724" y="415650"/>
            <a:ext cx="6244200" cy="0"/>
          </a:xfrm>
          <a:prstGeom prst="straightConnector1">
            <a:avLst/>
          </a:prstGeom>
          <a:noFill/>
          <a:ln cap="flat" cmpd="sng" w="38100">
            <a:solidFill>
              <a:schemeClr val="lt1"/>
            </a:solidFill>
            <a:prstDash val="solid"/>
            <a:round/>
            <a:headEnd len="med" w="med" type="none"/>
            <a:tailEnd len="med" w="med" type="none"/>
          </a:ln>
        </p:spPr>
      </p:cxnSp>
      <p:cxnSp>
        <p:nvCxnSpPr>
          <p:cNvPr id="11" name="Shape 11"/>
          <p:cNvCxnSpPr/>
          <p:nvPr/>
        </p:nvCxnSpPr>
        <p:spPr>
          <a:xfrm>
            <a:off x="2477724" y="4740000"/>
            <a:ext cx="6244200" cy="0"/>
          </a:xfrm>
          <a:prstGeom prst="straightConnector1">
            <a:avLst/>
          </a:prstGeom>
          <a:noFill/>
          <a:ln cap="flat" cmpd="sng" w="19050">
            <a:solidFill>
              <a:schemeClr val="lt1"/>
            </a:solidFill>
            <a:prstDash val="solid"/>
            <a:round/>
            <a:headEnd len="med" w="med" type="none"/>
            <a:tailEnd len="med" w="med" type="none"/>
          </a:ln>
        </p:spPr>
      </p:cxnSp>
      <p:cxnSp>
        <p:nvCxnSpPr>
          <p:cNvPr id="12" name="Shape 12"/>
          <p:cNvCxnSpPr/>
          <p:nvPr/>
        </p:nvCxnSpPr>
        <p:spPr>
          <a:xfrm>
            <a:off x="425198" y="415650"/>
            <a:ext cx="183300" cy="0"/>
          </a:xfrm>
          <a:prstGeom prst="straightConnector1">
            <a:avLst/>
          </a:prstGeom>
          <a:noFill/>
          <a:ln cap="flat" cmpd="sng" w="19050">
            <a:solidFill>
              <a:schemeClr val="lt1"/>
            </a:solidFill>
            <a:prstDash val="solid"/>
            <a:round/>
            <a:headEnd len="med" w="med" type="none"/>
            <a:tailEnd len="med" w="med" type="none"/>
          </a:ln>
        </p:spPr>
      </p:cxnSp>
      <p:sp>
        <p:nvSpPr>
          <p:cNvPr id="13" name="Shape 13"/>
          <p:cNvSpPr txBox="1"/>
          <p:nvPr>
            <p:ph type="ctrTitle"/>
          </p:nvPr>
        </p:nvSpPr>
        <p:spPr>
          <a:xfrm>
            <a:off x="2371725" y="630225"/>
            <a:ext cx="6331500" cy="1542000"/>
          </a:xfrm>
          <a:prstGeom prst="rect">
            <a:avLst/>
          </a:prstGeom>
        </p:spPr>
        <p:txBody>
          <a:bodyPr anchorCtr="0" anchor="t" bIns="91425" lIns="91425" rIns="91425" tIns="91425"/>
          <a:lstStyle>
            <a:lvl1pPr lvl="0">
              <a:spcBef>
                <a:spcPts val="0"/>
              </a:spcBef>
              <a:buClr>
                <a:schemeClr val="lt1"/>
              </a:buClr>
              <a:buSzPct val="100000"/>
              <a:defRPr sz="4800">
                <a:solidFill>
                  <a:schemeClr val="lt1"/>
                </a:solidFill>
              </a:defRPr>
            </a:lvl1pPr>
            <a:lvl2pPr lvl="1">
              <a:spcBef>
                <a:spcPts val="0"/>
              </a:spcBef>
              <a:buClr>
                <a:schemeClr val="lt1"/>
              </a:buClr>
              <a:buSzPct val="100000"/>
              <a:defRPr sz="4800">
                <a:solidFill>
                  <a:schemeClr val="lt1"/>
                </a:solidFill>
              </a:defRPr>
            </a:lvl2pPr>
            <a:lvl3pPr lvl="2">
              <a:spcBef>
                <a:spcPts val="0"/>
              </a:spcBef>
              <a:buClr>
                <a:schemeClr val="lt1"/>
              </a:buClr>
              <a:buSzPct val="100000"/>
              <a:defRPr sz="4800">
                <a:solidFill>
                  <a:schemeClr val="lt1"/>
                </a:solidFill>
              </a:defRPr>
            </a:lvl3pPr>
            <a:lvl4pPr lvl="3">
              <a:spcBef>
                <a:spcPts val="0"/>
              </a:spcBef>
              <a:buClr>
                <a:schemeClr val="lt1"/>
              </a:buClr>
              <a:buSzPct val="100000"/>
              <a:defRPr sz="4800">
                <a:solidFill>
                  <a:schemeClr val="lt1"/>
                </a:solidFill>
              </a:defRPr>
            </a:lvl4pPr>
            <a:lvl5pPr lvl="4">
              <a:spcBef>
                <a:spcPts val="0"/>
              </a:spcBef>
              <a:buClr>
                <a:schemeClr val="lt1"/>
              </a:buClr>
              <a:buSzPct val="100000"/>
              <a:defRPr sz="4800">
                <a:solidFill>
                  <a:schemeClr val="lt1"/>
                </a:solidFill>
              </a:defRPr>
            </a:lvl5pPr>
            <a:lvl6pPr lvl="5">
              <a:spcBef>
                <a:spcPts val="0"/>
              </a:spcBef>
              <a:buClr>
                <a:schemeClr val="lt1"/>
              </a:buClr>
              <a:buSzPct val="100000"/>
              <a:defRPr sz="4800">
                <a:solidFill>
                  <a:schemeClr val="lt1"/>
                </a:solidFill>
              </a:defRPr>
            </a:lvl6pPr>
            <a:lvl7pPr lvl="6">
              <a:spcBef>
                <a:spcPts val="0"/>
              </a:spcBef>
              <a:buClr>
                <a:schemeClr val="lt1"/>
              </a:buClr>
              <a:buSzPct val="100000"/>
              <a:defRPr sz="4800">
                <a:solidFill>
                  <a:schemeClr val="lt1"/>
                </a:solidFill>
              </a:defRPr>
            </a:lvl7pPr>
            <a:lvl8pPr lvl="7">
              <a:spcBef>
                <a:spcPts val="0"/>
              </a:spcBef>
              <a:buClr>
                <a:schemeClr val="lt1"/>
              </a:buClr>
              <a:buSzPct val="100000"/>
              <a:defRPr sz="4800">
                <a:solidFill>
                  <a:schemeClr val="lt1"/>
                </a:solidFill>
              </a:defRPr>
            </a:lvl8pPr>
            <a:lvl9pPr lvl="8">
              <a:spcBef>
                <a:spcPts val="0"/>
              </a:spcBef>
              <a:buClr>
                <a:schemeClr val="lt1"/>
              </a:buClr>
              <a:buSzPct val="100000"/>
              <a:defRPr sz="4800">
                <a:solidFill>
                  <a:schemeClr val="lt1"/>
                </a:solidFill>
              </a:defRPr>
            </a:lvl9pPr>
          </a:lstStyle>
          <a:p/>
        </p:txBody>
      </p:sp>
      <p:sp>
        <p:nvSpPr>
          <p:cNvPr id="14" name="Shape 14"/>
          <p:cNvSpPr txBox="1"/>
          <p:nvPr>
            <p:ph idx="1" type="subTitle"/>
          </p:nvPr>
        </p:nvSpPr>
        <p:spPr>
          <a:xfrm>
            <a:off x="2390266" y="3238450"/>
            <a:ext cx="6331500" cy="1241700"/>
          </a:xfrm>
          <a:prstGeom prst="rect">
            <a:avLst/>
          </a:prstGeom>
        </p:spPr>
        <p:txBody>
          <a:bodyPr anchorCtr="0" anchor="b" bIns="91425" lIns="91425" rIns="91425" tIns="91425"/>
          <a:lstStyle>
            <a:lvl1pPr lvl="0">
              <a:lnSpc>
                <a:spcPct val="100000"/>
              </a:lnSpc>
              <a:spcBef>
                <a:spcPts val="0"/>
              </a:spcBef>
              <a:spcAft>
                <a:spcPts val="0"/>
              </a:spcAft>
              <a:buClr>
                <a:schemeClr val="lt1"/>
              </a:buClr>
              <a:buNone/>
              <a:defRPr>
                <a:solidFill>
                  <a:schemeClr val="lt1"/>
                </a:solidFill>
              </a:defRPr>
            </a:lvl1pPr>
            <a:lvl2pPr lvl="1">
              <a:lnSpc>
                <a:spcPct val="100000"/>
              </a:lnSpc>
              <a:spcBef>
                <a:spcPts val="0"/>
              </a:spcBef>
              <a:spcAft>
                <a:spcPts val="0"/>
              </a:spcAft>
              <a:buClr>
                <a:schemeClr val="lt1"/>
              </a:buClr>
              <a:buSzPct val="100000"/>
              <a:buNone/>
              <a:defRPr sz="1800">
                <a:solidFill>
                  <a:schemeClr val="lt1"/>
                </a:solidFill>
              </a:defRPr>
            </a:lvl2pPr>
            <a:lvl3pPr lvl="2">
              <a:lnSpc>
                <a:spcPct val="100000"/>
              </a:lnSpc>
              <a:spcBef>
                <a:spcPts val="0"/>
              </a:spcBef>
              <a:spcAft>
                <a:spcPts val="0"/>
              </a:spcAft>
              <a:buClr>
                <a:schemeClr val="lt1"/>
              </a:buClr>
              <a:buSzPct val="100000"/>
              <a:buNone/>
              <a:defRPr sz="1800">
                <a:solidFill>
                  <a:schemeClr val="lt1"/>
                </a:solidFill>
              </a:defRPr>
            </a:lvl3pPr>
            <a:lvl4pPr lvl="3">
              <a:lnSpc>
                <a:spcPct val="100000"/>
              </a:lnSpc>
              <a:spcBef>
                <a:spcPts val="0"/>
              </a:spcBef>
              <a:spcAft>
                <a:spcPts val="0"/>
              </a:spcAft>
              <a:buClr>
                <a:schemeClr val="lt1"/>
              </a:buClr>
              <a:buSzPct val="100000"/>
              <a:buNone/>
              <a:defRPr sz="1800">
                <a:solidFill>
                  <a:schemeClr val="lt1"/>
                </a:solidFill>
              </a:defRPr>
            </a:lvl4pPr>
            <a:lvl5pPr lvl="4">
              <a:lnSpc>
                <a:spcPct val="100000"/>
              </a:lnSpc>
              <a:spcBef>
                <a:spcPts val="0"/>
              </a:spcBef>
              <a:spcAft>
                <a:spcPts val="0"/>
              </a:spcAft>
              <a:buClr>
                <a:schemeClr val="lt1"/>
              </a:buClr>
              <a:buSzPct val="100000"/>
              <a:buNone/>
              <a:defRPr sz="1800">
                <a:solidFill>
                  <a:schemeClr val="lt1"/>
                </a:solidFill>
              </a:defRPr>
            </a:lvl5pPr>
            <a:lvl6pPr lvl="5">
              <a:lnSpc>
                <a:spcPct val="100000"/>
              </a:lnSpc>
              <a:spcBef>
                <a:spcPts val="0"/>
              </a:spcBef>
              <a:spcAft>
                <a:spcPts val="0"/>
              </a:spcAft>
              <a:buClr>
                <a:schemeClr val="lt1"/>
              </a:buClr>
              <a:buSzPct val="100000"/>
              <a:buNone/>
              <a:defRPr sz="1800">
                <a:solidFill>
                  <a:schemeClr val="lt1"/>
                </a:solidFill>
              </a:defRPr>
            </a:lvl6pPr>
            <a:lvl7pPr lvl="6">
              <a:lnSpc>
                <a:spcPct val="100000"/>
              </a:lnSpc>
              <a:spcBef>
                <a:spcPts val="0"/>
              </a:spcBef>
              <a:spcAft>
                <a:spcPts val="0"/>
              </a:spcAft>
              <a:buClr>
                <a:schemeClr val="lt1"/>
              </a:buClr>
              <a:buSzPct val="100000"/>
              <a:buNone/>
              <a:defRPr sz="1800">
                <a:solidFill>
                  <a:schemeClr val="lt1"/>
                </a:solidFill>
              </a:defRPr>
            </a:lvl7pPr>
            <a:lvl8pPr lvl="7">
              <a:lnSpc>
                <a:spcPct val="100000"/>
              </a:lnSpc>
              <a:spcBef>
                <a:spcPts val="0"/>
              </a:spcBef>
              <a:spcAft>
                <a:spcPts val="0"/>
              </a:spcAft>
              <a:buClr>
                <a:schemeClr val="lt1"/>
              </a:buClr>
              <a:buSzPct val="100000"/>
              <a:buNone/>
              <a:defRPr sz="1800">
                <a:solidFill>
                  <a:schemeClr val="lt1"/>
                </a:solidFill>
              </a:defRPr>
            </a:lvl8pPr>
            <a:lvl9pPr lvl="8">
              <a:lnSpc>
                <a:spcPct val="100000"/>
              </a:lnSpc>
              <a:spcBef>
                <a:spcPts val="0"/>
              </a:spcBef>
              <a:spcAft>
                <a:spcPts val="0"/>
              </a:spcAft>
              <a:buClr>
                <a:schemeClr val="lt1"/>
              </a:buClr>
              <a:buSzPct val="100000"/>
              <a:buNone/>
              <a:defRPr sz="1800">
                <a:solidFill>
                  <a:schemeClr val="lt1"/>
                </a:solidFill>
              </a:defRPr>
            </a:lvl9pPr>
          </a:lstStyle>
          <a:p/>
        </p:txBody>
      </p:sp>
      <p:sp>
        <p:nvSpPr>
          <p:cNvPr id="15" name="Shape 15"/>
          <p:cNvSpPr txBox="1"/>
          <p:nvPr>
            <p:ph idx="12" type="sldNum"/>
          </p:nvPr>
        </p:nvSpPr>
        <p:spPr>
          <a:xfrm>
            <a:off x="8497999" y="4688758"/>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solidFill>
                  <a:schemeClr val="lt1"/>
                </a:solidFill>
              </a:rPr>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Section header">
    <p:bg>
      <p:bgPr>
        <a:solidFill>
          <a:schemeClr val="dk1"/>
        </a:solidFill>
      </p:bgPr>
    </p:bg>
    <p:spTree>
      <p:nvGrpSpPr>
        <p:cNvPr id="16" name="Shape 16"/>
        <p:cNvGrpSpPr/>
        <p:nvPr/>
      </p:nvGrpSpPr>
      <p:grpSpPr>
        <a:xfrm>
          <a:off x="0" y="0"/>
          <a:ext cx="0" cy="0"/>
          <a:chOff x="0" y="0"/>
          <a:chExt cx="0" cy="0"/>
        </a:xfrm>
      </p:grpSpPr>
      <p:cxnSp>
        <p:nvCxnSpPr>
          <p:cNvPr id="17" name="Shape 17"/>
          <p:cNvCxnSpPr/>
          <p:nvPr/>
        </p:nvCxnSpPr>
        <p:spPr>
          <a:xfrm>
            <a:off x="425200" y="415650"/>
            <a:ext cx="8296800" cy="0"/>
          </a:xfrm>
          <a:prstGeom prst="straightConnector1">
            <a:avLst/>
          </a:prstGeom>
          <a:noFill/>
          <a:ln cap="flat" cmpd="sng" w="38100">
            <a:solidFill>
              <a:schemeClr val="lt1"/>
            </a:solidFill>
            <a:prstDash val="solid"/>
            <a:round/>
            <a:headEnd len="med" w="med" type="none"/>
            <a:tailEnd len="med" w="med" type="none"/>
          </a:ln>
        </p:spPr>
      </p:cxnSp>
      <p:cxnSp>
        <p:nvCxnSpPr>
          <p:cNvPr id="18" name="Shape 18"/>
          <p:cNvCxnSpPr/>
          <p:nvPr/>
        </p:nvCxnSpPr>
        <p:spPr>
          <a:xfrm>
            <a:off x="425200" y="4740000"/>
            <a:ext cx="8296800" cy="0"/>
          </a:xfrm>
          <a:prstGeom prst="straightConnector1">
            <a:avLst/>
          </a:prstGeom>
          <a:noFill/>
          <a:ln cap="flat" cmpd="sng" w="19050">
            <a:solidFill>
              <a:schemeClr val="lt1"/>
            </a:solidFill>
            <a:prstDash val="solid"/>
            <a:round/>
            <a:headEnd len="med" w="med" type="none"/>
            <a:tailEnd len="med" w="med" type="none"/>
          </a:ln>
        </p:spPr>
      </p:cxnSp>
      <p:sp>
        <p:nvSpPr>
          <p:cNvPr id="19" name="Shape 19"/>
          <p:cNvSpPr txBox="1"/>
          <p:nvPr>
            <p:ph type="title"/>
          </p:nvPr>
        </p:nvSpPr>
        <p:spPr>
          <a:xfrm>
            <a:off x="406425" y="1806825"/>
            <a:ext cx="8296800" cy="1542000"/>
          </a:xfrm>
          <a:prstGeom prst="rect">
            <a:avLst/>
          </a:prstGeom>
        </p:spPr>
        <p:txBody>
          <a:bodyPr anchorCtr="0" anchor="ctr" bIns="91425" lIns="91425" rIns="91425" tIns="91425"/>
          <a:lstStyle>
            <a:lvl1pPr lvl="0" algn="ctr">
              <a:spcBef>
                <a:spcPts val="0"/>
              </a:spcBef>
              <a:buClr>
                <a:schemeClr val="lt1"/>
              </a:buClr>
              <a:buSzPct val="100000"/>
              <a:defRPr sz="4800">
                <a:solidFill>
                  <a:schemeClr val="lt1"/>
                </a:solidFill>
              </a:defRPr>
            </a:lvl1pPr>
            <a:lvl2pPr lvl="1" algn="ctr">
              <a:spcBef>
                <a:spcPts val="0"/>
              </a:spcBef>
              <a:buClr>
                <a:schemeClr val="lt1"/>
              </a:buClr>
              <a:buSzPct val="100000"/>
              <a:defRPr sz="4800">
                <a:solidFill>
                  <a:schemeClr val="lt1"/>
                </a:solidFill>
              </a:defRPr>
            </a:lvl2pPr>
            <a:lvl3pPr lvl="2" algn="ctr">
              <a:spcBef>
                <a:spcPts val="0"/>
              </a:spcBef>
              <a:buClr>
                <a:schemeClr val="lt1"/>
              </a:buClr>
              <a:buSzPct val="100000"/>
              <a:defRPr sz="4800">
                <a:solidFill>
                  <a:schemeClr val="lt1"/>
                </a:solidFill>
              </a:defRPr>
            </a:lvl3pPr>
            <a:lvl4pPr lvl="3" algn="ctr">
              <a:spcBef>
                <a:spcPts val="0"/>
              </a:spcBef>
              <a:buClr>
                <a:schemeClr val="lt1"/>
              </a:buClr>
              <a:buSzPct val="100000"/>
              <a:defRPr sz="4800">
                <a:solidFill>
                  <a:schemeClr val="lt1"/>
                </a:solidFill>
              </a:defRPr>
            </a:lvl4pPr>
            <a:lvl5pPr lvl="4" algn="ctr">
              <a:spcBef>
                <a:spcPts val="0"/>
              </a:spcBef>
              <a:buClr>
                <a:schemeClr val="lt1"/>
              </a:buClr>
              <a:buSzPct val="100000"/>
              <a:defRPr sz="4800">
                <a:solidFill>
                  <a:schemeClr val="lt1"/>
                </a:solidFill>
              </a:defRPr>
            </a:lvl5pPr>
            <a:lvl6pPr lvl="5" algn="ctr">
              <a:spcBef>
                <a:spcPts val="0"/>
              </a:spcBef>
              <a:buClr>
                <a:schemeClr val="lt1"/>
              </a:buClr>
              <a:buSzPct val="100000"/>
              <a:defRPr sz="4800">
                <a:solidFill>
                  <a:schemeClr val="lt1"/>
                </a:solidFill>
              </a:defRPr>
            </a:lvl6pPr>
            <a:lvl7pPr lvl="6" algn="ctr">
              <a:spcBef>
                <a:spcPts val="0"/>
              </a:spcBef>
              <a:buClr>
                <a:schemeClr val="lt1"/>
              </a:buClr>
              <a:buSzPct val="100000"/>
              <a:defRPr sz="4800">
                <a:solidFill>
                  <a:schemeClr val="lt1"/>
                </a:solidFill>
              </a:defRPr>
            </a:lvl7pPr>
            <a:lvl8pPr lvl="7" algn="ctr">
              <a:spcBef>
                <a:spcPts val="0"/>
              </a:spcBef>
              <a:buClr>
                <a:schemeClr val="lt1"/>
              </a:buClr>
              <a:buSzPct val="100000"/>
              <a:defRPr sz="4800">
                <a:solidFill>
                  <a:schemeClr val="lt1"/>
                </a:solidFill>
              </a:defRPr>
            </a:lvl8pPr>
            <a:lvl9pPr lvl="8" algn="ctr">
              <a:spcBef>
                <a:spcPts val="0"/>
              </a:spcBef>
              <a:buClr>
                <a:schemeClr val="lt1"/>
              </a:buClr>
              <a:buSzPct val="100000"/>
              <a:defRPr sz="4800">
                <a:solidFill>
                  <a:schemeClr val="lt1"/>
                </a:solidFill>
              </a:defRPr>
            </a:lvl9pPr>
          </a:lstStyle>
          <a:p/>
        </p:txBody>
      </p:sp>
      <p:sp>
        <p:nvSpPr>
          <p:cNvPr id="20" name="Shape 20"/>
          <p:cNvSpPr txBox="1"/>
          <p:nvPr>
            <p:ph idx="12" type="sldNum"/>
          </p:nvPr>
        </p:nvSpPr>
        <p:spPr>
          <a:xfrm>
            <a:off x="8497999" y="4688758"/>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solidFill>
                  <a:schemeClr val="lt1"/>
                </a:solidFill>
              </a:rPr>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x">
  <p:cSld name="Title and body">
    <p:spTree>
      <p:nvGrpSpPr>
        <p:cNvPr id="21" name="Shape 21"/>
        <p:cNvGrpSpPr/>
        <p:nvPr/>
      </p:nvGrpSpPr>
      <p:grpSpPr>
        <a:xfrm>
          <a:off x="0" y="0"/>
          <a:ext cx="0" cy="0"/>
          <a:chOff x="0" y="0"/>
          <a:chExt cx="0" cy="0"/>
        </a:xfrm>
      </p:grpSpPr>
      <p:cxnSp>
        <p:nvCxnSpPr>
          <p:cNvPr id="22" name="Shape 22"/>
          <p:cNvCxnSpPr/>
          <p:nvPr/>
        </p:nvCxnSpPr>
        <p:spPr>
          <a:xfrm>
            <a:off x="2477724" y="415650"/>
            <a:ext cx="6244200" cy="0"/>
          </a:xfrm>
          <a:prstGeom prst="straightConnector1">
            <a:avLst/>
          </a:prstGeom>
          <a:noFill/>
          <a:ln cap="flat" cmpd="sng" w="38100">
            <a:solidFill>
              <a:schemeClr val="dk2"/>
            </a:solidFill>
            <a:prstDash val="solid"/>
            <a:round/>
            <a:headEnd len="med" w="med" type="none"/>
            <a:tailEnd len="med" w="med" type="none"/>
          </a:ln>
        </p:spPr>
      </p:cxnSp>
      <p:cxnSp>
        <p:nvCxnSpPr>
          <p:cNvPr id="23" name="Shape 23"/>
          <p:cNvCxnSpPr/>
          <p:nvPr/>
        </p:nvCxnSpPr>
        <p:spPr>
          <a:xfrm>
            <a:off x="2477724" y="4740000"/>
            <a:ext cx="6244200" cy="0"/>
          </a:xfrm>
          <a:prstGeom prst="straightConnector1">
            <a:avLst/>
          </a:prstGeom>
          <a:noFill/>
          <a:ln cap="flat" cmpd="sng" w="19050">
            <a:solidFill>
              <a:schemeClr val="dk2"/>
            </a:solidFill>
            <a:prstDash val="solid"/>
            <a:round/>
            <a:headEnd len="med" w="med" type="none"/>
            <a:tailEnd len="med" w="med" type="none"/>
          </a:ln>
        </p:spPr>
      </p:cxnSp>
      <p:cxnSp>
        <p:nvCxnSpPr>
          <p:cNvPr id="24" name="Shape 24"/>
          <p:cNvCxnSpPr/>
          <p:nvPr/>
        </p:nvCxnSpPr>
        <p:spPr>
          <a:xfrm>
            <a:off x="425198" y="415650"/>
            <a:ext cx="183300" cy="0"/>
          </a:xfrm>
          <a:prstGeom prst="straightConnector1">
            <a:avLst/>
          </a:prstGeom>
          <a:noFill/>
          <a:ln cap="flat" cmpd="sng" w="19050">
            <a:solidFill>
              <a:schemeClr val="dk2"/>
            </a:solidFill>
            <a:prstDash val="solid"/>
            <a:round/>
            <a:headEnd len="med" w="med" type="none"/>
            <a:tailEnd len="med" w="med" type="none"/>
          </a:ln>
        </p:spPr>
      </p:cxnSp>
      <p:sp>
        <p:nvSpPr>
          <p:cNvPr id="25" name="Shape 25"/>
          <p:cNvSpPr txBox="1"/>
          <p:nvPr>
            <p:ph type="title"/>
          </p:nvPr>
        </p:nvSpPr>
        <p:spPr>
          <a:xfrm>
            <a:off x="2400250" y="575950"/>
            <a:ext cx="6321600" cy="6354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6" name="Shape 26"/>
          <p:cNvSpPr txBox="1"/>
          <p:nvPr>
            <p:ph idx="1" type="body"/>
          </p:nvPr>
        </p:nvSpPr>
        <p:spPr>
          <a:xfrm>
            <a:off x="2410112" y="1595775"/>
            <a:ext cx="6321600" cy="3002399"/>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7" name="Shape 27"/>
          <p:cNvSpPr txBox="1"/>
          <p:nvPr>
            <p:ph idx="12" type="sldNum"/>
          </p:nvPr>
        </p:nvSpPr>
        <p:spPr>
          <a:xfrm>
            <a:off x="8497999" y="4688758"/>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ColTx">
  <p:cSld name="Title and two columns">
    <p:spTree>
      <p:nvGrpSpPr>
        <p:cNvPr id="28" name="Shape 28"/>
        <p:cNvGrpSpPr/>
        <p:nvPr/>
      </p:nvGrpSpPr>
      <p:grpSpPr>
        <a:xfrm>
          <a:off x="0" y="0"/>
          <a:ext cx="0" cy="0"/>
          <a:chOff x="0" y="0"/>
          <a:chExt cx="0" cy="0"/>
        </a:xfrm>
      </p:grpSpPr>
      <p:cxnSp>
        <p:nvCxnSpPr>
          <p:cNvPr id="29" name="Shape 29"/>
          <p:cNvCxnSpPr/>
          <p:nvPr/>
        </p:nvCxnSpPr>
        <p:spPr>
          <a:xfrm>
            <a:off x="2477724" y="415650"/>
            <a:ext cx="6244200" cy="0"/>
          </a:xfrm>
          <a:prstGeom prst="straightConnector1">
            <a:avLst/>
          </a:prstGeom>
          <a:noFill/>
          <a:ln cap="flat" cmpd="sng" w="38100">
            <a:solidFill>
              <a:schemeClr val="dk2"/>
            </a:solidFill>
            <a:prstDash val="solid"/>
            <a:round/>
            <a:headEnd len="med" w="med" type="none"/>
            <a:tailEnd len="med" w="med" type="none"/>
          </a:ln>
        </p:spPr>
      </p:cxnSp>
      <p:cxnSp>
        <p:nvCxnSpPr>
          <p:cNvPr id="30" name="Shape 30"/>
          <p:cNvCxnSpPr/>
          <p:nvPr/>
        </p:nvCxnSpPr>
        <p:spPr>
          <a:xfrm>
            <a:off x="2477724" y="4740000"/>
            <a:ext cx="6244200" cy="0"/>
          </a:xfrm>
          <a:prstGeom prst="straightConnector1">
            <a:avLst/>
          </a:prstGeom>
          <a:noFill/>
          <a:ln cap="flat" cmpd="sng" w="19050">
            <a:solidFill>
              <a:schemeClr val="dk2"/>
            </a:solidFill>
            <a:prstDash val="solid"/>
            <a:round/>
            <a:headEnd len="med" w="med" type="none"/>
            <a:tailEnd len="med" w="med" type="none"/>
          </a:ln>
        </p:spPr>
      </p:cxnSp>
      <p:cxnSp>
        <p:nvCxnSpPr>
          <p:cNvPr id="31" name="Shape 31"/>
          <p:cNvCxnSpPr/>
          <p:nvPr/>
        </p:nvCxnSpPr>
        <p:spPr>
          <a:xfrm>
            <a:off x="425198" y="415650"/>
            <a:ext cx="183300" cy="0"/>
          </a:xfrm>
          <a:prstGeom prst="straightConnector1">
            <a:avLst/>
          </a:prstGeom>
          <a:noFill/>
          <a:ln cap="flat" cmpd="sng" w="19050">
            <a:solidFill>
              <a:schemeClr val="dk2"/>
            </a:solidFill>
            <a:prstDash val="solid"/>
            <a:round/>
            <a:headEnd len="med" w="med" type="none"/>
            <a:tailEnd len="med" w="med" type="none"/>
          </a:ln>
        </p:spPr>
      </p:cxnSp>
      <p:sp>
        <p:nvSpPr>
          <p:cNvPr id="32" name="Shape 32"/>
          <p:cNvSpPr txBox="1"/>
          <p:nvPr>
            <p:ph type="title"/>
          </p:nvPr>
        </p:nvSpPr>
        <p:spPr>
          <a:xfrm>
            <a:off x="2400250" y="575950"/>
            <a:ext cx="6321600" cy="6354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33" name="Shape 33"/>
          <p:cNvSpPr txBox="1"/>
          <p:nvPr>
            <p:ph idx="1" type="body"/>
          </p:nvPr>
        </p:nvSpPr>
        <p:spPr>
          <a:xfrm>
            <a:off x="2400302" y="1602675"/>
            <a:ext cx="3071400" cy="30024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34" name="Shape 34"/>
          <p:cNvSpPr txBox="1"/>
          <p:nvPr>
            <p:ph idx="2" type="body"/>
          </p:nvPr>
        </p:nvSpPr>
        <p:spPr>
          <a:xfrm>
            <a:off x="5650571" y="1602675"/>
            <a:ext cx="3071400" cy="30024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35" name="Shape 35"/>
          <p:cNvSpPr txBox="1"/>
          <p:nvPr>
            <p:ph idx="12" type="sldNum"/>
          </p:nvPr>
        </p:nvSpPr>
        <p:spPr>
          <a:xfrm>
            <a:off x="8497999" y="4688758"/>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36" name="Shape 36"/>
        <p:cNvGrpSpPr/>
        <p:nvPr/>
      </p:nvGrpSpPr>
      <p:grpSpPr>
        <a:xfrm>
          <a:off x="0" y="0"/>
          <a:ext cx="0" cy="0"/>
          <a:chOff x="0" y="0"/>
          <a:chExt cx="0" cy="0"/>
        </a:xfrm>
      </p:grpSpPr>
      <p:sp>
        <p:nvSpPr>
          <p:cNvPr id="37" name="Shape 37"/>
          <p:cNvSpPr txBox="1"/>
          <p:nvPr>
            <p:ph type="title"/>
          </p:nvPr>
        </p:nvSpPr>
        <p:spPr>
          <a:xfrm>
            <a:off x="303300" y="411575"/>
            <a:ext cx="8520600" cy="6396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38" name="Shape 38"/>
          <p:cNvSpPr txBox="1"/>
          <p:nvPr>
            <p:ph idx="12" type="sldNum"/>
          </p:nvPr>
        </p:nvSpPr>
        <p:spPr>
          <a:xfrm>
            <a:off x="8497999" y="4688758"/>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One column text">
    <p:spTree>
      <p:nvGrpSpPr>
        <p:cNvPr id="39" name="Shape 39"/>
        <p:cNvGrpSpPr/>
        <p:nvPr/>
      </p:nvGrpSpPr>
      <p:grpSpPr>
        <a:xfrm>
          <a:off x="0" y="0"/>
          <a:ext cx="0" cy="0"/>
          <a:chOff x="0" y="0"/>
          <a:chExt cx="0" cy="0"/>
        </a:xfrm>
      </p:grpSpPr>
      <p:cxnSp>
        <p:nvCxnSpPr>
          <p:cNvPr id="40" name="Shape 40"/>
          <p:cNvCxnSpPr/>
          <p:nvPr/>
        </p:nvCxnSpPr>
        <p:spPr>
          <a:xfrm>
            <a:off x="425198" y="415650"/>
            <a:ext cx="183300" cy="0"/>
          </a:xfrm>
          <a:prstGeom prst="straightConnector1">
            <a:avLst/>
          </a:prstGeom>
          <a:noFill/>
          <a:ln cap="flat" cmpd="sng" w="19050">
            <a:solidFill>
              <a:schemeClr val="dk2"/>
            </a:solidFill>
            <a:prstDash val="solid"/>
            <a:round/>
            <a:headEnd len="med" w="med" type="none"/>
            <a:tailEnd len="med" w="med" type="none"/>
          </a:ln>
        </p:spPr>
      </p:cxnSp>
      <p:sp>
        <p:nvSpPr>
          <p:cNvPr id="41" name="Shape 41"/>
          <p:cNvSpPr txBox="1"/>
          <p:nvPr>
            <p:ph type="title"/>
          </p:nvPr>
        </p:nvSpPr>
        <p:spPr>
          <a:xfrm>
            <a:off x="319500" y="936600"/>
            <a:ext cx="2808000" cy="755700"/>
          </a:xfrm>
          <a:prstGeom prst="rect">
            <a:avLst/>
          </a:prstGeom>
        </p:spPr>
        <p:txBody>
          <a:bodyPr anchorCtr="0" anchor="b" bIns="91425" lIns="91425" rIns="91425" tIns="91425"/>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p:txBody>
      </p:sp>
      <p:sp>
        <p:nvSpPr>
          <p:cNvPr id="42" name="Shape 42"/>
          <p:cNvSpPr txBox="1"/>
          <p:nvPr>
            <p:ph idx="1" type="body"/>
          </p:nvPr>
        </p:nvSpPr>
        <p:spPr>
          <a:xfrm>
            <a:off x="319500" y="1846803"/>
            <a:ext cx="2808000" cy="2806200"/>
          </a:xfrm>
          <a:prstGeom prst="rect">
            <a:avLst/>
          </a:prstGeom>
        </p:spPr>
        <p:txBody>
          <a:bodyPr anchorCtr="0" anchor="t" bIns="91425" lIns="91425" rIns="91425" tIns="91425"/>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43" name="Shape 43"/>
          <p:cNvSpPr txBox="1"/>
          <p:nvPr>
            <p:ph idx="12" type="sldNum"/>
          </p:nvPr>
        </p:nvSpPr>
        <p:spPr>
          <a:xfrm>
            <a:off x="8497999" y="4688758"/>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Main point">
    <p:bg>
      <p:bgPr>
        <a:solidFill>
          <a:schemeClr val="lt2"/>
        </a:solidFill>
      </p:bgPr>
    </p:bg>
    <p:spTree>
      <p:nvGrpSpPr>
        <p:cNvPr id="44" name="Shape 44"/>
        <p:cNvGrpSpPr/>
        <p:nvPr/>
      </p:nvGrpSpPr>
      <p:grpSpPr>
        <a:xfrm>
          <a:off x="0" y="0"/>
          <a:ext cx="0" cy="0"/>
          <a:chOff x="0" y="0"/>
          <a:chExt cx="0" cy="0"/>
        </a:xfrm>
      </p:grpSpPr>
      <p:cxnSp>
        <p:nvCxnSpPr>
          <p:cNvPr id="45" name="Shape 45"/>
          <p:cNvCxnSpPr/>
          <p:nvPr/>
        </p:nvCxnSpPr>
        <p:spPr>
          <a:xfrm>
            <a:off x="425198" y="415650"/>
            <a:ext cx="183300" cy="0"/>
          </a:xfrm>
          <a:prstGeom prst="straightConnector1">
            <a:avLst/>
          </a:prstGeom>
          <a:noFill/>
          <a:ln cap="flat" cmpd="sng" w="19050">
            <a:solidFill>
              <a:schemeClr val="lt1"/>
            </a:solidFill>
            <a:prstDash val="solid"/>
            <a:round/>
            <a:headEnd len="med" w="med" type="none"/>
            <a:tailEnd len="med" w="med" type="none"/>
          </a:ln>
        </p:spPr>
      </p:cxnSp>
      <p:sp>
        <p:nvSpPr>
          <p:cNvPr id="46" name="Shape 46"/>
          <p:cNvSpPr txBox="1"/>
          <p:nvPr>
            <p:ph type="title"/>
          </p:nvPr>
        </p:nvSpPr>
        <p:spPr>
          <a:xfrm>
            <a:off x="283103" y="712140"/>
            <a:ext cx="6244200" cy="3835500"/>
          </a:xfrm>
          <a:prstGeom prst="rect">
            <a:avLst/>
          </a:prstGeom>
        </p:spPr>
        <p:txBody>
          <a:bodyPr anchorCtr="0" anchor="ctr" bIns="91425" lIns="91425" rIns="91425" tIns="91425"/>
          <a:lstStyle>
            <a:lvl1pPr lvl="0">
              <a:spcBef>
                <a:spcPts val="0"/>
              </a:spcBef>
              <a:buClr>
                <a:schemeClr val="lt1"/>
              </a:buClr>
              <a:buSzPct val="100000"/>
              <a:defRPr sz="4800">
                <a:solidFill>
                  <a:schemeClr val="lt1"/>
                </a:solidFill>
              </a:defRPr>
            </a:lvl1pPr>
            <a:lvl2pPr lvl="1">
              <a:spcBef>
                <a:spcPts val="0"/>
              </a:spcBef>
              <a:buClr>
                <a:schemeClr val="lt1"/>
              </a:buClr>
              <a:buSzPct val="100000"/>
              <a:defRPr sz="4800">
                <a:solidFill>
                  <a:schemeClr val="lt1"/>
                </a:solidFill>
              </a:defRPr>
            </a:lvl2pPr>
            <a:lvl3pPr lvl="2">
              <a:spcBef>
                <a:spcPts val="0"/>
              </a:spcBef>
              <a:buClr>
                <a:schemeClr val="lt1"/>
              </a:buClr>
              <a:buSzPct val="100000"/>
              <a:defRPr sz="4800">
                <a:solidFill>
                  <a:schemeClr val="lt1"/>
                </a:solidFill>
              </a:defRPr>
            </a:lvl3pPr>
            <a:lvl4pPr lvl="3">
              <a:spcBef>
                <a:spcPts val="0"/>
              </a:spcBef>
              <a:buClr>
                <a:schemeClr val="lt1"/>
              </a:buClr>
              <a:buSzPct val="100000"/>
              <a:defRPr sz="4800">
                <a:solidFill>
                  <a:schemeClr val="lt1"/>
                </a:solidFill>
              </a:defRPr>
            </a:lvl4pPr>
            <a:lvl5pPr lvl="4">
              <a:spcBef>
                <a:spcPts val="0"/>
              </a:spcBef>
              <a:buClr>
                <a:schemeClr val="lt1"/>
              </a:buClr>
              <a:buSzPct val="100000"/>
              <a:defRPr sz="4800">
                <a:solidFill>
                  <a:schemeClr val="lt1"/>
                </a:solidFill>
              </a:defRPr>
            </a:lvl5pPr>
            <a:lvl6pPr lvl="5">
              <a:spcBef>
                <a:spcPts val="0"/>
              </a:spcBef>
              <a:buClr>
                <a:schemeClr val="lt1"/>
              </a:buClr>
              <a:buSzPct val="100000"/>
              <a:defRPr sz="4800">
                <a:solidFill>
                  <a:schemeClr val="lt1"/>
                </a:solidFill>
              </a:defRPr>
            </a:lvl6pPr>
            <a:lvl7pPr lvl="6">
              <a:spcBef>
                <a:spcPts val="0"/>
              </a:spcBef>
              <a:buClr>
                <a:schemeClr val="lt1"/>
              </a:buClr>
              <a:buSzPct val="100000"/>
              <a:defRPr sz="4800">
                <a:solidFill>
                  <a:schemeClr val="lt1"/>
                </a:solidFill>
              </a:defRPr>
            </a:lvl7pPr>
            <a:lvl8pPr lvl="7">
              <a:spcBef>
                <a:spcPts val="0"/>
              </a:spcBef>
              <a:buClr>
                <a:schemeClr val="lt1"/>
              </a:buClr>
              <a:buSzPct val="100000"/>
              <a:defRPr sz="4800">
                <a:solidFill>
                  <a:schemeClr val="lt1"/>
                </a:solidFill>
              </a:defRPr>
            </a:lvl8pPr>
            <a:lvl9pPr lvl="8">
              <a:spcBef>
                <a:spcPts val="0"/>
              </a:spcBef>
              <a:buClr>
                <a:schemeClr val="lt1"/>
              </a:buClr>
              <a:buSzPct val="100000"/>
              <a:defRPr sz="4800">
                <a:solidFill>
                  <a:schemeClr val="lt1"/>
                </a:solidFill>
              </a:defRPr>
            </a:lvl9pPr>
          </a:lstStyle>
          <a:p/>
        </p:txBody>
      </p:sp>
      <p:sp>
        <p:nvSpPr>
          <p:cNvPr id="47" name="Shape 47"/>
          <p:cNvSpPr txBox="1"/>
          <p:nvPr>
            <p:ph idx="12" type="sldNum"/>
          </p:nvPr>
        </p:nvSpPr>
        <p:spPr>
          <a:xfrm>
            <a:off x="8497999" y="4688758"/>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solidFill>
                  <a:schemeClr val="lt1"/>
                </a:solidFill>
              </a:rPr>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Section title and description">
    <p:spTree>
      <p:nvGrpSpPr>
        <p:cNvPr id="48" name="Shape 48"/>
        <p:cNvGrpSpPr/>
        <p:nvPr/>
      </p:nvGrpSpPr>
      <p:grpSpPr>
        <a:xfrm>
          <a:off x="0" y="0"/>
          <a:ext cx="0" cy="0"/>
          <a:chOff x="0" y="0"/>
          <a:chExt cx="0" cy="0"/>
        </a:xfrm>
      </p:grpSpPr>
      <p:sp>
        <p:nvSpPr>
          <p:cNvPr id="49" name="Shape 49"/>
          <p:cNvSpPr/>
          <p:nvPr/>
        </p:nvSpPr>
        <p:spPr>
          <a:xfrm>
            <a:off x="4572000" y="125"/>
            <a:ext cx="4572000" cy="5143500"/>
          </a:xfrm>
          <a:prstGeom prst="rect">
            <a:avLst/>
          </a:prstGeom>
          <a:solidFill>
            <a:schemeClr val="dk1"/>
          </a:solidFill>
          <a:ln>
            <a:noFill/>
          </a:ln>
        </p:spPr>
        <p:txBody>
          <a:bodyPr anchorCtr="0" anchor="ctr" bIns="91425" lIns="91425" rIns="91425" tIns="91425">
            <a:noAutofit/>
          </a:bodyPr>
          <a:lstStyle/>
          <a:p>
            <a:pPr lvl="0">
              <a:spcBef>
                <a:spcPts val="0"/>
              </a:spcBef>
              <a:buNone/>
            </a:pPr>
            <a:r>
              <a:t/>
            </a:r>
            <a:endParaRPr/>
          </a:p>
        </p:txBody>
      </p:sp>
      <p:cxnSp>
        <p:nvCxnSpPr>
          <p:cNvPr id="50" name="Shape 50"/>
          <p:cNvCxnSpPr/>
          <p:nvPr/>
        </p:nvCxnSpPr>
        <p:spPr>
          <a:xfrm>
            <a:off x="5029675" y="4495500"/>
            <a:ext cx="468300" cy="0"/>
          </a:xfrm>
          <a:prstGeom prst="straightConnector1">
            <a:avLst/>
          </a:prstGeom>
          <a:noFill/>
          <a:ln cap="flat" cmpd="sng" w="19050">
            <a:solidFill>
              <a:schemeClr val="lt1"/>
            </a:solidFill>
            <a:prstDash val="solid"/>
            <a:round/>
            <a:headEnd len="med" w="med" type="none"/>
            <a:tailEnd len="med" w="med" type="none"/>
          </a:ln>
        </p:spPr>
      </p:cxnSp>
      <p:sp>
        <p:nvSpPr>
          <p:cNvPr id="51" name="Shape 51"/>
          <p:cNvSpPr txBox="1"/>
          <p:nvPr>
            <p:ph type="title"/>
          </p:nvPr>
        </p:nvSpPr>
        <p:spPr>
          <a:xfrm>
            <a:off x="265500" y="1397350"/>
            <a:ext cx="4045200" cy="1318200"/>
          </a:xfrm>
          <a:prstGeom prst="rect">
            <a:avLst/>
          </a:prstGeom>
        </p:spPr>
        <p:txBody>
          <a:bodyPr anchorCtr="0" anchor="b" bIns="91425" lIns="91425" rIns="91425" tIns="91425"/>
          <a:lstStyle>
            <a:lvl1pPr lvl="0" algn="ctr">
              <a:spcBef>
                <a:spcPts val="0"/>
              </a:spcBef>
              <a:buClr>
                <a:schemeClr val="dk1"/>
              </a:buClr>
              <a:buSzPct val="100000"/>
              <a:defRPr sz="3600">
                <a:solidFill>
                  <a:schemeClr val="dk1"/>
                </a:solidFill>
              </a:defRPr>
            </a:lvl1pPr>
            <a:lvl2pPr lvl="1" algn="ctr">
              <a:spcBef>
                <a:spcPts val="0"/>
              </a:spcBef>
              <a:buClr>
                <a:schemeClr val="dk1"/>
              </a:buClr>
              <a:buSzPct val="100000"/>
              <a:defRPr sz="3600">
                <a:solidFill>
                  <a:schemeClr val="dk1"/>
                </a:solidFill>
              </a:defRPr>
            </a:lvl2pPr>
            <a:lvl3pPr lvl="2" algn="ctr">
              <a:spcBef>
                <a:spcPts val="0"/>
              </a:spcBef>
              <a:buClr>
                <a:schemeClr val="dk1"/>
              </a:buClr>
              <a:buSzPct val="100000"/>
              <a:defRPr sz="3600">
                <a:solidFill>
                  <a:schemeClr val="dk1"/>
                </a:solidFill>
              </a:defRPr>
            </a:lvl3pPr>
            <a:lvl4pPr lvl="3" algn="ctr">
              <a:spcBef>
                <a:spcPts val="0"/>
              </a:spcBef>
              <a:buClr>
                <a:schemeClr val="dk1"/>
              </a:buClr>
              <a:buSzPct val="100000"/>
              <a:defRPr sz="3600">
                <a:solidFill>
                  <a:schemeClr val="dk1"/>
                </a:solidFill>
              </a:defRPr>
            </a:lvl4pPr>
            <a:lvl5pPr lvl="4" algn="ctr">
              <a:spcBef>
                <a:spcPts val="0"/>
              </a:spcBef>
              <a:buClr>
                <a:schemeClr val="dk1"/>
              </a:buClr>
              <a:buSzPct val="100000"/>
              <a:defRPr sz="3600">
                <a:solidFill>
                  <a:schemeClr val="dk1"/>
                </a:solidFill>
              </a:defRPr>
            </a:lvl5pPr>
            <a:lvl6pPr lvl="5" algn="ctr">
              <a:spcBef>
                <a:spcPts val="0"/>
              </a:spcBef>
              <a:buClr>
                <a:schemeClr val="dk1"/>
              </a:buClr>
              <a:buSzPct val="100000"/>
              <a:defRPr sz="3600">
                <a:solidFill>
                  <a:schemeClr val="dk1"/>
                </a:solidFill>
              </a:defRPr>
            </a:lvl6pPr>
            <a:lvl7pPr lvl="6" algn="ctr">
              <a:spcBef>
                <a:spcPts val="0"/>
              </a:spcBef>
              <a:buClr>
                <a:schemeClr val="dk1"/>
              </a:buClr>
              <a:buSzPct val="100000"/>
              <a:defRPr sz="3600">
                <a:solidFill>
                  <a:schemeClr val="dk1"/>
                </a:solidFill>
              </a:defRPr>
            </a:lvl7pPr>
            <a:lvl8pPr lvl="7" algn="ctr">
              <a:spcBef>
                <a:spcPts val="0"/>
              </a:spcBef>
              <a:buClr>
                <a:schemeClr val="dk1"/>
              </a:buClr>
              <a:buSzPct val="100000"/>
              <a:defRPr sz="3600">
                <a:solidFill>
                  <a:schemeClr val="dk1"/>
                </a:solidFill>
              </a:defRPr>
            </a:lvl8pPr>
            <a:lvl9pPr lvl="8" algn="ctr">
              <a:spcBef>
                <a:spcPts val="0"/>
              </a:spcBef>
              <a:buClr>
                <a:schemeClr val="dk1"/>
              </a:buClr>
              <a:buSzPct val="100000"/>
              <a:defRPr sz="3600">
                <a:solidFill>
                  <a:schemeClr val="dk1"/>
                </a:solidFill>
              </a:defRPr>
            </a:lvl9pPr>
          </a:lstStyle>
          <a:p/>
        </p:txBody>
      </p:sp>
      <p:sp>
        <p:nvSpPr>
          <p:cNvPr id="52" name="Shape 52"/>
          <p:cNvSpPr txBox="1"/>
          <p:nvPr>
            <p:ph idx="1" type="subTitle"/>
          </p:nvPr>
        </p:nvSpPr>
        <p:spPr>
          <a:xfrm>
            <a:off x="265500" y="2735370"/>
            <a:ext cx="4045200" cy="1345499"/>
          </a:xfrm>
          <a:prstGeom prst="rect">
            <a:avLst/>
          </a:prstGeom>
        </p:spPr>
        <p:txBody>
          <a:bodyPr anchorCtr="0" anchor="t" bIns="91425" lIns="91425" rIns="91425" tIns="91425"/>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p:txBody>
      </p:sp>
      <p:sp>
        <p:nvSpPr>
          <p:cNvPr id="53" name="Shape 53"/>
          <p:cNvSpPr txBox="1"/>
          <p:nvPr>
            <p:ph idx="2" type="body"/>
          </p:nvPr>
        </p:nvSpPr>
        <p:spPr>
          <a:xfrm>
            <a:off x="4939500" y="724200"/>
            <a:ext cx="3837000" cy="3695100"/>
          </a:xfrm>
          <a:prstGeom prst="rect">
            <a:avLst/>
          </a:prstGeom>
        </p:spPr>
        <p:txBody>
          <a:bodyPr anchorCtr="0" anchor="ctr" bIns="91425" lIns="91425" rIns="91425" tIns="91425"/>
          <a:lstStyle>
            <a:lvl1pPr lvl="0">
              <a:spcBef>
                <a:spcPts val="0"/>
              </a:spcBef>
              <a:buClr>
                <a:schemeClr val="lt1"/>
              </a:buClr>
              <a:defRPr>
                <a:solidFill>
                  <a:schemeClr val="lt1"/>
                </a:solidFill>
              </a:defRPr>
            </a:lvl1pPr>
            <a:lvl2pPr lvl="1">
              <a:spcBef>
                <a:spcPts val="0"/>
              </a:spcBef>
              <a:buClr>
                <a:schemeClr val="lt1"/>
              </a:buClr>
              <a:defRPr>
                <a:solidFill>
                  <a:schemeClr val="lt1"/>
                </a:solidFill>
              </a:defRPr>
            </a:lvl2pPr>
            <a:lvl3pPr lvl="2">
              <a:spcBef>
                <a:spcPts val="0"/>
              </a:spcBef>
              <a:buClr>
                <a:schemeClr val="lt1"/>
              </a:buClr>
              <a:defRPr>
                <a:solidFill>
                  <a:schemeClr val="lt1"/>
                </a:solidFill>
              </a:defRPr>
            </a:lvl3pPr>
            <a:lvl4pPr lvl="3">
              <a:spcBef>
                <a:spcPts val="0"/>
              </a:spcBef>
              <a:buClr>
                <a:schemeClr val="lt1"/>
              </a:buClr>
              <a:defRPr>
                <a:solidFill>
                  <a:schemeClr val="lt1"/>
                </a:solidFill>
              </a:defRPr>
            </a:lvl4pPr>
            <a:lvl5pPr lvl="4">
              <a:spcBef>
                <a:spcPts val="0"/>
              </a:spcBef>
              <a:buClr>
                <a:schemeClr val="lt1"/>
              </a:buClr>
              <a:defRPr>
                <a:solidFill>
                  <a:schemeClr val="lt1"/>
                </a:solidFill>
              </a:defRPr>
            </a:lvl5pPr>
            <a:lvl6pPr lvl="5">
              <a:spcBef>
                <a:spcPts val="0"/>
              </a:spcBef>
              <a:buClr>
                <a:schemeClr val="lt1"/>
              </a:buClr>
              <a:defRPr>
                <a:solidFill>
                  <a:schemeClr val="lt1"/>
                </a:solidFill>
              </a:defRPr>
            </a:lvl6pPr>
            <a:lvl7pPr lvl="6">
              <a:spcBef>
                <a:spcPts val="0"/>
              </a:spcBef>
              <a:buClr>
                <a:schemeClr val="lt1"/>
              </a:buClr>
              <a:defRPr>
                <a:solidFill>
                  <a:schemeClr val="lt1"/>
                </a:solidFill>
              </a:defRPr>
            </a:lvl7pPr>
            <a:lvl8pPr lvl="7">
              <a:spcBef>
                <a:spcPts val="0"/>
              </a:spcBef>
              <a:buClr>
                <a:schemeClr val="lt1"/>
              </a:buClr>
              <a:defRPr>
                <a:solidFill>
                  <a:schemeClr val="lt1"/>
                </a:solidFill>
              </a:defRPr>
            </a:lvl8pPr>
            <a:lvl9pPr lvl="8">
              <a:spcBef>
                <a:spcPts val="0"/>
              </a:spcBef>
              <a:buClr>
                <a:schemeClr val="lt1"/>
              </a:buClr>
              <a:defRPr>
                <a:solidFill>
                  <a:schemeClr val="lt1"/>
                </a:solidFill>
              </a:defRPr>
            </a:lvl9pPr>
          </a:lstStyle>
          <a:p/>
        </p:txBody>
      </p:sp>
      <p:sp>
        <p:nvSpPr>
          <p:cNvPr id="54" name="Shape 54"/>
          <p:cNvSpPr txBox="1"/>
          <p:nvPr>
            <p:ph idx="12" type="sldNum"/>
          </p:nvPr>
        </p:nvSpPr>
        <p:spPr>
          <a:xfrm>
            <a:off x="8497999" y="4688758"/>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solidFill>
                  <a:schemeClr val="lt1"/>
                </a:solidFill>
              </a:rPr>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aption">
    <p:spTree>
      <p:nvGrpSpPr>
        <p:cNvPr id="55" name="Shape 55"/>
        <p:cNvGrpSpPr/>
        <p:nvPr/>
      </p:nvGrpSpPr>
      <p:grpSpPr>
        <a:xfrm>
          <a:off x="0" y="0"/>
          <a:ext cx="0" cy="0"/>
          <a:chOff x="0" y="0"/>
          <a:chExt cx="0" cy="0"/>
        </a:xfrm>
      </p:grpSpPr>
      <p:cxnSp>
        <p:nvCxnSpPr>
          <p:cNvPr id="56" name="Shape 56"/>
          <p:cNvCxnSpPr/>
          <p:nvPr/>
        </p:nvCxnSpPr>
        <p:spPr>
          <a:xfrm>
            <a:off x="425200" y="4740000"/>
            <a:ext cx="8296800" cy="0"/>
          </a:xfrm>
          <a:prstGeom prst="straightConnector1">
            <a:avLst/>
          </a:prstGeom>
          <a:noFill/>
          <a:ln cap="flat" cmpd="sng" w="19050">
            <a:solidFill>
              <a:schemeClr val="dk2"/>
            </a:solidFill>
            <a:prstDash val="solid"/>
            <a:round/>
            <a:headEnd len="med" w="med" type="none"/>
            <a:tailEnd len="med" w="med" type="none"/>
          </a:ln>
        </p:spPr>
      </p:cxnSp>
      <p:cxnSp>
        <p:nvCxnSpPr>
          <p:cNvPr id="57" name="Shape 57"/>
          <p:cNvCxnSpPr/>
          <p:nvPr/>
        </p:nvCxnSpPr>
        <p:spPr>
          <a:xfrm>
            <a:off x="425198" y="415650"/>
            <a:ext cx="183300" cy="0"/>
          </a:xfrm>
          <a:prstGeom prst="straightConnector1">
            <a:avLst/>
          </a:prstGeom>
          <a:noFill/>
          <a:ln cap="flat" cmpd="sng" w="19050">
            <a:solidFill>
              <a:schemeClr val="dk2"/>
            </a:solidFill>
            <a:prstDash val="solid"/>
            <a:round/>
            <a:headEnd len="med" w="med" type="none"/>
            <a:tailEnd len="med" w="med" type="none"/>
          </a:ln>
        </p:spPr>
      </p:cxnSp>
      <p:sp>
        <p:nvSpPr>
          <p:cNvPr id="58" name="Shape 58"/>
          <p:cNvSpPr txBox="1"/>
          <p:nvPr>
            <p:ph idx="1" type="body"/>
          </p:nvPr>
        </p:nvSpPr>
        <p:spPr>
          <a:xfrm>
            <a:off x="328017" y="4226025"/>
            <a:ext cx="8388600" cy="393600"/>
          </a:xfrm>
          <a:prstGeom prst="rect">
            <a:avLst/>
          </a:prstGeom>
        </p:spPr>
        <p:txBody>
          <a:bodyPr anchorCtr="0" anchor="ctr" bIns="91425" lIns="91425" rIns="91425" tIns="91425"/>
          <a:lstStyle>
            <a:lvl1pPr lvl="0">
              <a:lnSpc>
                <a:spcPct val="100000"/>
              </a:lnSpc>
              <a:spcBef>
                <a:spcPts val="0"/>
              </a:spcBef>
              <a:spcAft>
                <a:spcPts val="0"/>
              </a:spcAft>
              <a:buNone/>
              <a:defRPr/>
            </a:lvl1pPr>
          </a:lstStyle>
          <a:p/>
        </p:txBody>
      </p:sp>
      <p:sp>
        <p:nvSpPr>
          <p:cNvPr id="59" name="Shape 59"/>
          <p:cNvSpPr txBox="1"/>
          <p:nvPr>
            <p:ph idx="12" type="sldNum"/>
          </p:nvPr>
        </p:nvSpPr>
        <p:spPr>
          <a:xfrm>
            <a:off x="8497999" y="4688758"/>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Big number">
    <p:spTree>
      <p:nvGrpSpPr>
        <p:cNvPr id="60" name="Shape 60"/>
        <p:cNvGrpSpPr/>
        <p:nvPr/>
      </p:nvGrpSpPr>
      <p:grpSpPr>
        <a:xfrm>
          <a:off x="0" y="0"/>
          <a:ext cx="0" cy="0"/>
          <a:chOff x="0" y="0"/>
          <a:chExt cx="0" cy="0"/>
        </a:xfrm>
      </p:grpSpPr>
      <p:cxnSp>
        <p:nvCxnSpPr>
          <p:cNvPr id="61" name="Shape 61"/>
          <p:cNvCxnSpPr/>
          <p:nvPr/>
        </p:nvCxnSpPr>
        <p:spPr>
          <a:xfrm>
            <a:off x="425200" y="4740000"/>
            <a:ext cx="8296800" cy="0"/>
          </a:xfrm>
          <a:prstGeom prst="straightConnector1">
            <a:avLst/>
          </a:prstGeom>
          <a:noFill/>
          <a:ln cap="flat" cmpd="sng" w="19050">
            <a:solidFill>
              <a:schemeClr val="dk2"/>
            </a:solidFill>
            <a:prstDash val="solid"/>
            <a:round/>
            <a:headEnd len="med" w="med" type="none"/>
            <a:tailEnd len="med" w="med" type="none"/>
          </a:ln>
        </p:spPr>
      </p:cxnSp>
      <p:cxnSp>
        <p:nvCxnSpPr>
          <p:cNvPr id="62" name="Shape 62"/>
          <p:cNvCxnSpPr/>
          <p:nvPr/>
        </p:nvCxnSpPr>
        <p:spPr>
          <a:xfrm>
            <a:off x="425200" y="415650"/>
            <a:ext cx="8296800" cy="0"/>
          </a:xfrm>
          <a:prstGeom prst="straightConnector1">
            <a:avLst/>
          </a:prstGeom>
          <a:noFill/>
          <a:ln cap="flat" cmpd="sng" w="38100">
            <a:solidFill>
              <a:schemeClr val="dk2"/>
            </a:solidFill>
            <a:prstDash val="solid"/>
            <a:round/>
            <a:headEnd len="med" w="med" type="none"/>
            <a:tailEnd len="med" w="med" type="none"/>
          </a:ln>
        </p:spPr>
      </p:cxnSp>
      <p:sp>
        <p:nvSpPr>
          <p:cNvPr id="63" name="Shape 63"/>
          <p:cNvSpPr txBox="1"/>
          <p:nvPr>
            <p:ph type="title"/>
          </p:nvPr>
        </p:nvSpPr>
        <p:spPr>
          <a:xfrm>
            <a:off x="853950" y="1304850"/>
            <a:ext cx="7436100" cy="1538400"/>
          </a:xfrm>
          <a:prstGeom prst="rect">
            <a:avLst/>
          </a:prstGeom>
        </p:spPr>
        <p:txBody>
          <a:bodyPr anchorCtr="0" anchor="ctr" bIns="91425" lIns="91425" rIns="91425" tIns="91425"/>
          <a:lstStyle>
            <a:lvl1pPr lvl="0" algn="ctr">
              <a:spcBef>
                <a:spcPts val="0"/>
              </a:spcBef>
              <a:buClr>
                <a:schemeClr val="dk1"/>
              </a:buClr>
              <a:buSzPct val="100000"/>
              <a:buFont typeface="Lato"/>
              <a:defRPr sz="9600">
                <a:solidFill>
                  <a:schemeClr val="dk1"/>
                </a:solidFill>
                <a:latin typeface="Lato"/>
                <a:ea typeface="Lato"/>
                <a:cs typeface="Lato"/>
                <a:sym typeface="Lato"/>
              </a:defRPr>
            </a:lvl1pPr>
            <a:lvl2pPr lvl="1" algn="ctr">
              <a:spcBef>
                <a:spcPts val="0"/>
              </a:spcBef>
              <a:buClr>
                <a:schemeClr val="dk1"/>
              </a:buClr>
              <a:buSzPct val="100000"/>
              <a:buFont typeface="Lato"/>
              <a:defRPr sz="9600">
                <a:solidFill>
                  <a:schemeClr val="dk1"/>
                </a:solidFill>
                <a:latin typeface="Lato"/>
                <a:ea typeface="Lato"/>
                <a:cs typeface="Lato"/>
                <a:sym typeface="Lato"/>
              </a:defRPr>
            </a:lvl2pPr>
            <a:lvl3pPr lvl="2" algn="ctr">
              <a:spcBef>
                <a:spcPts val="0"/>
              </a:spcBef>
              <a:buClr>
                <a:schemeClr val="dk1"/>
              </a:buClr>
              <a:buSzPct val="100000"/>
              <a:buFont typeface="Lato"/>
              <a:defRPr sz="9600">
                <a:solidFill>
                  <a:schemeClr val="dk1"/>
                </a:solidFill>
                <a:latin typeface="Lato"/>
                <a:ea typeface="Lato"/>
                <a:cs typeface="Lato"/>
                <a:sym typeface="Lato"/>
              </a:defRPr>
            </a:lvl3pPr>
            <a:lvl4pPr lvl="3" algn="ctr">
              <a:spcBef>
                <a:spcPts val="0"/>
              </a:spcBef>
              <a:buClr>
                <a:schemeClr val="dk1"/>
              </a:buClr>
              <a:buSzPct val="100000"/>
              <a:buFont typeface="Lato"/>
              <a:defRPr sz="9600">
                <a:solidFill>
                  <a:schemeClr val="dk1"/>
                </a:solidFill>
                <a:latin typeface="Lato"/>
                <a:ea typeface="Lato"/>
                <a:cs typeface="Lato"/>
                <a:sym typeface="Lato"/>
              </a:defRPr>
            </a:lvl4pPr>
            <a:lvl5pPr lvl="4" algn="ctr">
              <a:spcBef>
                <a:spcPts val="0"/>
              </a:spcBef>
              <a:buClr>
                <a:schemeClr val="dk1"/>
              </a:buClr>
              <a:buSzPct val="100000"/>
              <a:buFont typeface="Lato"/>
              <a:defRPr sz="9600">
                <a:solidFill>
                  <a:schemeClr val="dk1"/>
                </a:solidFill>
                <a:latin typeface="Lato"/>
                <a:ea typeface="Lato"/>
                <a:cs typeface="Lato"/>
                <a:sym typeface="Lato"/>
              </a:defRPr>
            </a:lvl5pPr>
            <a:lvl6pPr lvl="5" algn="ctr">
              <a:spcBef>
                <a:spcPts val="0"/>
              </a:spcBef>
              <a:buClr>
                <a:schemeClr val="dk1"/>
              </a:buClr>
              <a:buSzPct val="100000"/>
              <a:buFont typeface="Lato"/>
              <a:defRPr sz="9600">
                <a:solidFill>
                  <a:schemeClr val="dk1"/>
                </a:solidFill>
                <a:latin typeface="Lato"/>
                <a:ea typeface="Lato"/>
                <a:cs typeface="Lato"/>
                <a:sym typeface="Lato"/>
              </a:defRPr>
            </a:lvl6pPr>
            <a:lvl7pPr lvl="6" algn="ctr">
              <a:spcBef>
                <a:spcPts val="0"/>
              </a:spcBef>
              <a:buClr>
                <a:schemeClr val="dk1"/>
              </a:buClr>
              <a:buSzPct val="100000"/>
              <a:buFont typeface="Lato"/>
              <a:defRPr sz="9600">
                <a:solidFill>
                  <a:schemeClr val="dk1"/>
                </a:solidFill>
                <a:latin typeface="Lato"/>
                <a:ea typeface="Lato"/>
                <a:cs typeface="Lato"/>
                <a:sym typeface="Lato"/>
              </a:defRPr>
            </a:lvl7pPr>
            <a:lvl8pPr lvl="7" algn="ctr">
              <a:spcBef>
                <a:spcPts val="0"/>
              </a:spcBef>
              <a:buClr>
                <a:schemeClr val="dk1"/>
              </a:buClr>
              <a:buSzPct val="100000"/>
              <a:buFont typeface="Lato"/>
              <a:defRPr sz="9600">
                <a:solidFill>
                  <a:schemeClr val="dk1"/>
                </a:solidFill>
                <a:latin typeface="Lato"/>
                <a:ea typeface="Lato"/>
                <a:cs typeface="Lato"/>
                <a:sym typeface="Lato"/>
              </a:defRPr>
            </a:lvl8pPr>
            <a:lvl9pPr lvl="8" algn="ctr">
              <a:spcBef>
                <a:spcPts val="0"/>
              </a:spcBef>
              <a:buClr>
                <a:schemeClr val="dk1"/>
              </a:buClr>
              <a:buSzPct val="100000"/>
              <a:buFont typeface="Lato"/>
              <a:defRPr sz="9600">
                <a:solidFill>
                  <a:schemeClr val="dk1"/>
                </a:solidFill>
                <a:latin typeface="Lato"/>
                <a:ea typeface="Lato"/>
                <a:cs typeface="Lato"/>
                <a:sym typeface="Lato"/>
              </a:defRPr>
            </a:lvl9pPr>
          </a:lstStyle>
          <a:p/>
        </p:txBody>
      </p:sp>
      <p:sp>
        <p:nvSpPr>
          <p:cNvPr id="64" name="Shape 64"/>
          <p:cNvSpPr txBox="1"/>
          <p:nvPr>
            <p:ph idx="1" type="body"/>
          </p:nvPr>
        </p:nvSpPr>
        <p:spPr>
          <a:xfrm>
            <a:off x="853950" y="2919450"/>
            <a:ext cx="7436100" cy="1071600"/>
          </a:xfrm>
          <a:prstGeom prst="rect">
            <a:avLst/>
          </a:prstGeom>
        </p:spPr>
        <p:txBody>
          <a:bodyPr anchorCtr="0" anchor="t" bIns="91425" lIns="91425" rIns="91425" tIns="91425"/>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p:txBody>
      </p:sp>
      <p:sp>
        <p:nvSpPr>
          <p:cNvPr id="65" name="Shape 65"/>
          <p:cNvSpPr txBox="1"/>
          <p:nvPr>
            <p:ph idx="12" type="sldNum"/>
          </p:nvPr>
        </p:nvSpPr>
        <p:spPr>
          <a:xfrm>
            <a:off x="8497999" y="4688758"/>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66" name="Shape 66"/>
        <p:cNvGrpSpPr/>
        <p:nvPr/>
      </p:nvGrpSpPr>
      <p:grpSpPr>
        <a:xfrm>
          <a:off x="0" y="0"/>
          <a:ext cx="0" cy="0"/>
          <a:chOff x="0" y="0"/>
          <a:chExt cx="0" cy="0"/>
        </a:xfrm>
      </p:grpSpPr>
      <p:sp>
        <p:nvSpPr>
          <p:cNvPr id="67" name="Shape 67"/>
          <p:cNvSpPr txBox="1"/>
          <p:nvPr>
            <p:ph idx="12" type="sldNum"/>
          </p:nvPr>
        </p:nvSpPr>
        <p:spPr>
          <a:xfrm>
            <a:off x="8497999" y="4688758"/>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74" name="Shape 74"/>
        <p:cNvGrpSpPr/>
        <p:nvPr/>
      </p:nvGrpSpPr>
      <p:grpSpPr>
        <a:xfrm>
          <a:off x="0" y="0"/>
          <a:ext cx="0" cy="0"/>
          <a:chOff x="0" y="0"/>
          <a:chExt cx="0" cy="0"/>
        </a:xfrm>
      </p:grpSpPr>
      <p:sp>
        <p:nvSpPr>
          <p:cNvPr id="75" name="Shape 75"/>
          <p:cNvSpPr txBox="1"/>
          <p:nvPr>
            <p:ph type="title"/>
          </p:nvPr>
        </p:nvSpPr>
        <p:spPr>
          <a:xfrm>
            <a:off x="2225675" y="354806"/>
            <a:ext cx="6226175" cy="479821"/>
          </a:xfrm>
          <a:prstGeom prst="rect">
            <a:avLst/>
          </a:prstGeom>
          <a:noFill/>
          <a:ln>
            <a:noFill/>
          </a:ln>
        </p:spPr>
        <p:txBody>
          <a:bodyPr anchorCtr="0" anchor="ctr" bIns="91425" lIns="91425" rIns="91425" tIns="91425"/>
          <a:lstStyle>
            <a:lvl1pPr indent="0" lvl="0" marL="0" marR="0" rtl="0" algn="l">
              <a:spcBef>
                <a:spcPts val="0"/>
              </a:spcBef>
              <a:spcAft>
                <a:spcPts val="0"/>
              </a:spcAft>
              <a:buNone/>
              <a:defRPr b="0" i="0" sz="3200" u="none" cap="none" strike="noStrike">
                <a:solidFill>
                  <a:srgbClr val="266DB6"/>
                </a:solidFill>
                <a:latin typeface="Teko"/>
                <a:ea typeface="Teko"/>
                <a:cs typeface="Teko"/>
                <a:sym typeface="Teko"/>
              </a:defRPr>
            </a:lvl1pPr>
            <a:lvl2pPr indent="0" lvl="1" marL="0" marR="0" rtl="0" algn="l">
              <a:spcBef>
                <a:spcPts val="0"/>
              </a:spcBef>
              <a:spcAft>
                <a:spcPts val="0"/>
              </a:spcAft>
              <a:buNone/>
              <a:defRPr b="0" i="0" sz="3200" u="none" cap="none" strike="noStrike">
                <a:solidFill>
                  <a:srgbClr val="266DB6"/>
                </a:solidFill>
                <a:latin typeface="Teko"/>
                <a:ea typeface="Teko"/>
                <a:cs typeface="Teko"/>
                <a:sym typeface="Teko"/>
              </a:defRPr>
            </a:lvl2pPr>
            <a:lvl3pPr indent="0" lvl="2" marL="0" marR="0" rtl="0" algn="l">
              <a:spcBef>
                <a:spcPts val="0"/>
              </a:spcBef>
              <a:spcAft>
                <a:spcPts val="0"/>
              </a:spcAft>
              <a:buNone/>
              <a:defRPr b="0" i="0" sz="3200" u="none" cap="none" strike="noStrike">
                <a:solidFill>
                  <a:srgbClr val="266DB6"/>
                </a:solidFill>
                <a:latin typeface="Teko"/>
                <a:ea typeface="Teko"/>
                <a:cs typeface="Teko"/>
                <a:sym typeface="Teko"/>
              </a:defRPr>
            </a:lvl3pPr>
            <a:lvl4pPr indent="0" lvl="3" marL="0" marR="0" rtl="0" algn="l">
              <a:spcBef>
                <a:spcPts val="0"/>
              </a:spcBef>
              <a:spcAft>
                <a:spcPts val="0"/>
              </a:spcAft>
              <a:buNone/>
              <a:defRPr b="0" i="0" sz="3200" u="none" cap="none" strike="noStrike">
                <a:solidFill>
                  <a:srgbClr val="266DB6"/>
                </a:solidFill>
                <a:latin typeface="Teko"/>
                <a:ea typeface="Teko"/>
                <a:cs typeface="Teko"/>
                <a:sym typeface="Teko"/>
              </a:defRPr>
            </a:lvl4pPr>
            <a:lvl5pPr indent="0" lvl="4" marL="0" marR="0" rtl="0" algn="l">
              <a:spcBef>
                <a:spcPts val="0"/>
              </a:spcBef>
              <a:spcAft>
                <a:spcPts val="0"/>
              </a:spcAft>
              <a:buNone/>
              <a:defRPr b="0" i="0" sz="3200" u="none" cap="none" strike="noStrike">
                <a:solidFill>
                  <a:srgbClr val="266DB6"/>
                </a:solidFill>
                <a:latin typeface="Teko"/>
                <a:ea typeface="Teko"/>
                <a:cs typeface="Teko"/>
                <a:sym typeface="Teko"/>
              </a:defRPr>
            </a:lvl5pPr>
            <a:lvl6pPr indent="0" lvl="5" marL="4572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6pPr>
            <a:lvl7pPr indent="0" lvl="6" marL="9144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7pPr>
            <a:lvl8pPr indent="0" lvl="7" marL="13716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8pPr>
            <a:lvl9pPr indent="0" lvl="8" marL="18288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9pPr>
          </a:lstStyle>
          <a:p/>
        </p:txBody>
      </p:sp>
      <p:sp>
        <p:nvSpPr>
          <p:cNvPr id="76" name="Shape 76"/>
          <p:cNvSpPr txBox="1"/>
          <p:nvPr>
            <p:ph idx="11" type="ftr"/>
          </p:nvPr>
        </p:nvSpPr>
        <p:spPr>
          <a:xfrm>
            <a:off x="1586" y="4914900"/>
            <a:ext cx="3086099" cy="228599"/>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24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Title and Content">
    <p:spTree>
      <p:nvGrpSpPr>
        <p:cNvPr id="83" name="Shape 83"/>
        <p:cNvGrpSpPr/>
        <p:nvPr/>
      </p:nvGrpSpPr>
      <p:grpSpPr>
        <a:xfrm>
          <a:off x="0" y="0"/>
          <a:ext cx="0" cy="0"/>
          <a:chOff x="0" y="0"/>
          <a:chExt cx="0" cy="0"/>
        </a:xfrm>
      </p:grpSpPr>
      <p:sp>
        <p:nvSpPr>
          <p:cNvPr id="84" name="Shape 84"/>
          <p:cNvSpPr txBox="1"/>
          <p:nvPr>
            <p:ph type="title"/>
          </p:nvPr>
        </p:nvSpPr>
        <p:spPr>
          <a:xfrm>
            <a:off x="2225675" y="354806"/>
            <a:ext cx="6226175" cy="479821"/>
          </a:xfrm>
          <a:prstGeom prst="rect">
            <a:avLst/>
          </a:prstGeom>
          <a:noFill/>
          <a:ln>
            <a:noFill/>
          </a:ln>
        </p:spPr>
        <p:txBody>
          <a:bodyPr anchorCtr="0" anchor="ctr" bIns="91425" lIns="91425" rIns="91425" tIns="91425"/>
          <a:lstStyle>
            <a:lvl1pPr indent="0" lvl="0" marL="0" marR="0" rtl="0" algn="l">
              <a:spcBef>
                <a:spcPts val="0"/>
              </a:spcBef>
              <a:spcAft>
                <a:spcPts val="0"/>
              </a:spcAft>
              <a:buNone/>
              <a:defRPr b="0" i="0" sz="3200" u="none" cap="none" strike="noStrike">
                <a:solidFill>
                  <a:srgbClr val="266DB6"/>
                </a:solidFill>
                <a:latin typeface="Teko"/>
                <a:ea typeface="Teko"/>
                <a:cs typeface="Teko"/>
                <a:sym typeface="Teko"/>
              </a:defRPr>
            </a:lvl1pPr>
            <a:lvl2pPr indent="0" lvl="1" marL="0" marR="0" rtl="0" algn="l">
              <a:spcBef>
                <a:spcPts val="0"/>
              </a:spcBef>
              <a:spcAft>
                <a:spcPts val="0"/>
              </a:spcAft>
              <a:buNone/>
              <a:defRPr b="0" i="0" sz="3200" u="none" cap="none" strike="noStrike">
                <a:solidFill>
                  <a:srgbClr val="266DB6"/>
                </a:solidFill>
                <a:latin typeface="Teko"/>
                <a:ea typeface="Teko"/>
                <a:cs typeface="Teko"/>
                <a:sym typeface="Teko"/>
              </a:defRPr>
            </a:lvl2pPr>
            <a:lvl3pPr indent="0" lvl="2" marL="0" marR="0" rtl="0" algn="l">
              <a:spcBef>
                <a:spcPts val="0"/>
              </a:spcBef>
              <a:spcAft>
                <a:spcPts val="0"/>
              </a:spcAft>
              <a:buNone/>
              <a:defRPr b="0" i="0" sz="3200" u="none" cap="none" strike="noStrike">
                <a:solidFill>
                  <a:srgbClr val="266DB6"/>
                </a:solidFill>
                <a:latin typeface="Teko"/>
                <a:ea typeface="Teko"/>
                <a:cs typeface="Teko"/>
                <a:sym typeface="Teko"/>
              </a:defRPr>
            </a:lvl3pPr>
            <a:lvl4pPr indent="0" lvl="3" marL="0" marR="0" rtl="0" algn="l">
              <a:spcBef>
                <a:spcPts val="0"/>
              </a:spcBef>
              <a:spcAft>
                <a:spcPts val="0"/>
              </a:spcAft>
              <a:buNone/>
              <a:defRPr b="0" i="0" sz="3200" u="none" cap="none" strike="noStrike">
                <a:solidFill>
                  <a:srgbClr val="266DB6"/>
                </a:solidFill>
                <a:latin typeface="Teko"/>
                <a:ea typeface="Teko"/>
                <a:cs typeface="Teko"/>
                <a:sym typeface="Teko"/>
              </a:defRPr>
            </a:lvl4pPr>
            <a:lvl5pPr indent="0" lvl="4" marL="0" marR="0" rtl="0" algn="l">
              <a:spcBef>
                <a:spcPts val="0"/>
              </a:spcBef>
              <a:spcAft>
                <a:spcPts val="0"/>
              </a:spcAft>
              <a:buNone/>
              <a:defRPr b="0" i="0" sz="3200" u="none" cap="none" strike="noStrike">
                <a:solidFill>
                  <a:srgbClr val="266DB6"/>
                </a:solidFill>
                <a:latin typeface="Teko"/>
                <a:ea typeface="Teko"/>
                <a:cs typeface="Teko"/>
                <a:sym typeface="Teko"/>
              </a:defRPr>
            </a:lvl5pPr>
            <a:lvl6pPr indent="0" lvl="5" marL="4572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6pPr>
            <a:lvl7pPr indent="0" lvl="6" marL="9144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7pPr>
            <a:lvl8pPr indent="0" lvl="7" marL="13716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8pPr>
            <a:lvl9pPr indent="0" lvl="8" marL="18288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9pPr>
          </a:lstStyle>
          <a:p/>
        </p:txBody>
      </p:sp>
      <p:sp>
        <p:nvSpPr>
          <p:cNvPr id="85" name="Shape 85"/>
          <p:cNvSpPr txBox="1"/>
          <p:nvPr>
            <p:ph idx="1" type="body"/>
          </p:nvPr>
        </p:nvSpPr>
        <p:spPr>
          <a:xfrm>
            <a:off x="2252874" y="1152938"/>
            <a:ext cx="6228522" cy="3327383"/>
          </a:xfrm>
          <a:prstGeom prst="rect">
            <a:avLst/>
          </a:prstGeom>
          <a:noFill/>
          <a:ln>
            <a:noFill/>
          </a:ln>
        </p:spPr>
        <p:txBody>
          <a:bodyPr anchorCtr="0" anchor="t" bIns="91425" lIns="91425" rIns="91425" tIns="91425"/>
          <a:lstStyle>
            <a:lvl1pPr indent="-254000" lvl="0" marL="342900" marR="0" rtl="0" algn="l">
              <a:spcBef>
                <a:spcPts val="280"/>
              </a:spcBef>
              <a:spcAft>
                <a:spcPts val="0"/>
              </a:spcAft>
              <a:buClr>
                <a:schemeClr val="dk1"/>
              </a:buClr>
              <a:buSzPct val="100000"/>
              <a:buFont typeface="Helvetica Neue"/>
              <a:buChar char="•"/>
              <a:defRPr b="0" i="0" sz="1400" u="none" cap="none" strike="noStrike">
                <a:solidFill>
                  <a:schemeClr val="dk1"/>
                </a:solidFill>
                <a:latin typeface="Helvetica Neue"/>
                <a:ea typeface="Helvetica Neue"/>
                <a:cs typeface="Helvetica Neue"/>
                <a:sym typeface="Helvetica Neue"/>
              </a:defRPr>
            </a:lvl1pPr>
            <a:lvl2pPr indent="-196850" lvl="1" marL="742950" marR="0" rtl="0" algn="l">
              <a:spcBef>
                <a:spcPts val="280"/>
              </a:spcBef>
              <a:spcAft>
                <a:spcPts val="0"/>
              </a:spcAft>
              <a:buClr>
                <a:schemeClr val="dk1"/>
              </a:buClr>
              <a:buSzPct val="100000"/>
              <a:buFont typeface="Helvetica Neue"/>
              <a:buChar char="–"/>
              <a:defRPr b="0" i="0" sz="1400" u="none" cap="none" strike="noStrike">
                <a:solidFill>
                  <a:schemeClr val="dk1"/>
                </a:solidFill>
                <a:latin typeface="Helvetica Neue"/>
                <a:ea typeface="Helvetica Neue"/>
                <a:cs typeface="Helvetica Neue"/>
                <a:sym typeface="Helvetica Neue"/>
              </a:defRPr>
            </a:lvl2pPr>
            <a:lvl3pPr indent="-139700" lvl="2" marL="1143000" marR="0" rtl="0" algn="l">
              <a:spcBef>
                <a:spcPts val="280"/>
              </a:spcBef>
              <a:spcAft>
                <a:spcPts val="0"/>
              </a:spcAft>
              <a:buClr>
                <a:schemeClr val="dk1"/>
              </a:buClr>
              <a:buSzPct val="100000"/>
              <a:buFont typeface="Helvetica Neue"/>
              <a:buChar char="•"/>
              <a:defRPr b="0" i="0" sz="1400" u="none" cap="none" strike="noStrike">
                <a:solidFill>
                  <a:schemeClr val="dk1"/>
                </a:solidFill>
                <a:latin typeface="Helvetica Neue"/>
                <a:ea typeface="Helvetica Neue"/>
                <a:cs typeface="Helvetica Neue"/>
                <a:sym typeface="Helvetica Neue"/>
              </a:defRPr>
            </a:lvl3pPr>
            <a:lvl4pPr indent="-139700" lvl="3" marL="1600200" marR="0" rtl="0" algn="l">
              <a:spcBef>
                <a:spcPts val="280"/>
              </a:spcBef>
              <a:spcAft>
                <a:spcPts val="0"/>
              </a:spcAft>
              <a:buClr>
                <a:schemeClr val="dk1"/>
              </a:buClr>
              <a:buSzPct val="100000"/>
              <a:buFont typeface="Helvetica Neue"/>
              <a:buChar char="–"/>
              <a:defRPr b="0" i="0" sz="1400" u="none" cap="none" strike="noStrike">
                <a:solidFill>
                  <a:schemeClr val="dk1"/>
                </a:solidFill>
                <a:latin typeface="Helvetica Neue"/>
                <a:ea typeface="Helvetica Neue"/>
                <a:cs typeface="Helvetica Neue"/>
                <a:sym typeface="Helvetica Neue"/>
              </a:defRPr>
            </a:lvl4pPr>
            <a:lvl5pPr indent="-139700" lvl="4" marL="2057400" marR="0" rtl="0" algn="l">
              <a:spcBef>
                <a:spcPts val="280"/>
              </a:spcBef>
              <a:spcAft>
                <a:spcPts val="0"/>
              </a:spcAft>
              <a:buClr>
                <a:schemeClr val="dk1"/>
              </a:buClr>
              <a:buSzPct val="100000"/>
              <a:buFont typeface="Helvetica Neue"/>
              <a:buChar char="»"/>
              <a:defRPr b="0" i="0" sz="1400" u="none" cap="none" strike="noStrike">
                <a:solidFill>
                  <a:schemeClr val="dk1"/>
                </a:solidFill>
                <a:latin typeface="Helvetica Neue"/>
                <a:ea typeface="Helvetica Neue"/>
                <a:cs typeface="Helvetica Neue"/>
                <a:sym typeface="Helvetica Neue"/>
              </a:defRPr>
            </a:lvl5pPr>
            <a:lvl6pPr indent="-101600" lvl="5" marL="25146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6pPr>
            <a:lvl7pPr indent="-101600" lvl="6" marL="29718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7pPr>
            <a:lvl8pPr indent="-101600" lvl="7" marL="34290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8pPr>
            <a:lvl9pPr indent="-101600" lvl="8" marL="38862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9pPr>
          </a:lstStyle>
          <a:p/>
        </p:txBody>
      </p:sp>
      <p:sp>
        <p:nvSpPr>
          <p:cNvPr id="86" name="Shape 86"/>
          <p:cNvSpPr txBox="1"/>
          <p:nvPr>
            <p:ph idx="11" type="ftr"/>
          </p:nvPr>
        </p:nvSpPr>
        <p:spPr>
          <a:xfrm>
            <a:off x="5751512" y="4841081"/>
            <a:ext cx="3219450" cy="272652"/>
          </a:xfrm>
          <a:prstGeom prst="rect">
            <a:avLst/>
          </a:prstGeom>
          <a:noFill/>
          <a:ln>
            <a:noFill/>
          </a:ln>
        </p:spPr>
        <p:txBody>
          <a:bodyPr anchorCtr="0" anchor="t" bIns="91425" lIns="91425" rIns="91425" tIns="91425"/>
          <a:lstStyle>
            <a:lvl1pPr indent="0" lvl="0" marL="0" marR="0" rtl="0" algn="r">
              <a:lnSpc>
                <a:spcPct val="100000"/>
              </a:lnSpc>
              <a:spcBef>
                <a:spcPts val="0"/>
              </a:spcBef>
              <a:spcAft>
                <a:spcPts val="0"/>
              </a:spcAft>
              <a:buNone/>
              <a:defRPr b="0" i="0" sz="1400" u="none">
                <a:solidFill>
                  <a:srgbClr val="FFC711"/>
                </a:solidFill>
                <a:latin typeface="Teko"/>
                <a:ea typeface="Teko"/>
                <a:cs typeface="Teko"/>
                <a:sym typeface="Teko"/>
              </a:defRPr>
            </a:lvl1pPr>
            <a:lvl2pPr indent="0" lvl="1" marL="4572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ustom Layout">
    <p:spTree>
      <p:nvGrpSpPr>
        <p:cNvPr id="92" name="Shape 92"/>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Title Slide">
    <p:spTree>
      <p:nvGrpSpPr>
        <p:cNvPr id="93" name="Shape 93"/>
        <p:cNvGrpSpPr/>
        <p:nvPr/>
      </p:nvGrpSpPr>
      <p:grpSpPr>
        <a:xfrm>
          <a:off x="0" y="0"/>
          <a:ext cx="0" cy="0"/>
          <a:chOff x="0" y="0"/>
          <a:chExt cx="0" cy="0"/>
        </a:xfrm>
      </p:grpSpPr>
      <p:pic>
        <p:nvPicPr>
          <p:cNvPr descr="8427 WSS PPT-01.png" id="94" name="Shape 94"/>
          <p:cNvPicPr preferRelativeResize="0"/>
          <p:nvPr/>
        </p:nvPicPr>
        <p:blipFill rotWithShape="1">
          <a:blip r:embed="rId2">
            <a:alphaModFix/>
          </a:blip>
          <a:srcRect b="0" l="0" r="0" t="0"/>
          <a:stretch/>
        </p:blipFill>
        <p:spPr>
          <a:xfrm>
            <a:off x="0" y="0"/>
            <a:ext cx="9144000" cy="5143500"/>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Title and Content">
    <p:spTree>
      <p:nvGrpSpPr>
        <p:cNvPr id="95" name="Shape 95"/>
        <p:cNvGrpSpPr/>
        <p:nvPr/>
      </p:nvGrpSpPr>
      <p:grpSpPr>
        <a:xfrm>
          <a:off x="0" y="0"/>
          <a:ext cx="0" cy="0"/>
          <a:chOff x="0" y="0"/>
          <a:chExt cx="0" cy="0"/>
        </a:xfrm>
      </p:grpSpPr>
      <p:pic>
        <p:nvPicPr>
          <p:cNvPr descr="8427 WSS PPT-03.png" id="96" name="Shape 96"/>
          <p:cNvPicPr preferRelativeResize="0"/>
          <p:nvPr/>
        </p:nvPicPr>
        <p:blipFill rotWithShape="1">
          <a:blip r:embed="rId2">
            <a:alphaModFix/>
          </a:blip>
          <a:srcRect b="83917" l="0" r="0" t="6824"/>
          <a:stretch/>
        </p:blipFill>
        <p:spPr>
          <a:xfrm>
            <a:off x="0" y="351234"/>
            <a:ext cx="9144000" cy="476250"/>
          </a:xfrm>
          <a:prstGeom prst="rect">
            <a:avLst/>
          </a:prstGeom>
          <a:noFill/>
          <a:ln>
            <a:noFill/>
          </a:ln>
        </p:spPr>
      </p:pic>
      <p:sp>
        <p:nvSpPr>
          <p:cNvPr id="97" name="Shape 97"/>
          <p:cNvSpPr txBox="1"/>
          <p:nvPr>
            <p:ph type="title"/>
          </p:nvPr>
        </p:nvSpPr>
        <p:spPr>
          <a:xfrm>
            <a:off x="1771650" y="354806"/>
            <a:ext cx="7370763" cy="479822"/>
          </a:xfrm>
          <a:prstGeom prst="rect">
            <a:avLst/>
          </a:prstGeom>
          <a:noFill/>
          <a:ln>
            <a:noFill/>
          </a:ln>
        </p:spPr>
        <p:txBody>
          <a:bodyPr anchorCtr="0" anchor="ctr" bIns="91425" lIns="91425" rIns="91425" tIns="91425"/>
          <a:lstStyle>
            <a:lvl1pPr indent="0" lvl="0" marL="0" marR="0" rtl="0" algn="l">
              <a:spcBef>
                <a:spcPts val="0"/>
              </a:spcBef>
              <a:spcAft>
                <a:spcPts val="0"/>
              </a:spcAft>
              <a:buNone/>
              <a:defRPr b="0" i="0" sz="2800" u="none" cap="none" strike="noStrike">
                <a:solidFill>
                  <a:srgbClr val="3366FF"/>
                </a:solidFill>
                <a:latin typeface="Short Stack"/>
                <a:ea typeface="Short Stack"/>
                <a:cs typeface="Short Stack"/>
                <a:sym typeface="Short Stack"/>
              </a:defRPr>
            </a:lvl1pPr>
            <a:lvl2pPr indent="0" lvl="1" marL="0" marR="0" rtl="0" algn="l">
              <a:spcBef>
                <a:spcPts val="0"/>
              </a:spcBef>
              <a:spcAft>
                <a:spcPts val="0"/>
              </a:spcAft>
              <a:buNone/>
              <a:defRPr b="0" i="0" sz="2800" u="none" cap="none" strike="noStrike">
                <a:solidFill>
                  <a:srgbClr val="FFFFFF"/>
                </a:solidFill>
                <a:latin typeface="Short Stack"/>
                <a:ea typeface="Short Stack"/>
                <a:cs typeface="Short Stack"/>
                <a:sym typeface="Short Stack"/>
              </a:defRPr>
            </a:lvl2pPr>
            <a:lvl3pPr indent="0" lvl="2" marL="0" marR="0" rtl="0" algn="l">
              <a:spcBef>
                <a:spcPts val="0"/>
              </a:spcBef>
              <a:spcAft>
                <a:spcPts val="0"/>
              </a:spcAft>
              <a:buNone/>
              <a:defRPr b="0" i="0" sz="2800" u="none" cap="none" strike="noStrike">
                <a:solidFill>
                  <a:srgbClr val="FFFFFF"/>
                </a:solidFill>
                <a:latin typeface="Short Stack"/>
                <a:ea typeface="Short Stack"/>
                <a:cs typeface="Short Stack"/>
                <a:sym typeface="Short Stack"/>
              </a:defRPr>
            </a:lvl3pPr>
            <a:lvl4pPr indent="0" lvl="3" marL="0" marR="0" rtl="0" algn="l">
              <a:spcBef>
                <a:spcPts val="0"/>
              </a:spcBef>
              <a:spcAft>
                <a:spcPts val="0"/>
              </a:spcAft>
              <a:buNone/>
              <a:defRPr b="0" i="0" sz="2800" u="none" cap="none" strike="noStrike">
                <a:solidFill>
                  <a:srgbClr val="FFFFFF"/>
                </a:solidFill>
                <a:latin typeface="Short Stack"/>
                <a:ea typeface="Short Stack"/>
                <a:cs typeface="Short Stack"/>
                <a:sym typeface="Short Stack"/>
              </a:defRPr>
            </a:lvl4pPr>
            <a:lvl5pPr indent="0" lvl="4" marL="0" marR="0" rtl="0" algn="l">
              <a:spcBef>
                <a:spcPts val="0"/>
              </a:spcBef>
              <a:spcAft>
                <a:spcPts val="0"/>
              </a:spcAft>
              <a:buNone/>
              <a:defRPr b="0" i="0" sz="2800" u="none" cap="none" strike="noStrike">
                <a:solidFill>
                  <a:srgbClr val="FFFFFF"/>
                </a:solidFill>
                <a:latin typeface="Short Stack"/>
                <a:ea typeface="Short Stack"/>
                <a:cs typeface="Short Stack"/>
                <a:sym typeface="Short Stack"/>
              </a:defRPr>
            </a:lvl5pPr>
            <a:lvl6pPr indent="0" lvl="5" marL="4572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6pPr>
            <a:lvl7pPr indent="0" lvl="6" marL="9144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7pPr>
            <a:lvl8pPr indent="0" lvl="7" marL="13716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8pPr>
            <a:lvl9pPr indent="0" lvl="8" marL="18288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9pPr>
          </a:lstStyle>
          <a:p/>
        </p:txBody>
      </p:sp>
      <p:sp>
        <p:nvSpPr>
          <p:cNvPr id="98" name="Shape 98"/>
          <p:cNvSpPr txBox="1"/>
          <p:nvPr>
            <p:ph idx="1" type="body"/>
          </p:nvPr>
        </p:nvSpPr>
        <p:spPr>
          <a:xfrm>
            <a:off x="2252874" y="1152938"/>
            <a:ext cx="6228522" cy="3327383"/>
          </a:xfrm>
          <a:prstGeom prst="rect">
            <a:avLst/>
          </a:prstGeom>
          <a:noFill/>
          <a:ln>
            <a:noFill/>
          </a:ln>
        </p:spPr>
        <p:txBody>
          <a:bodyPr anchorCtr="0" anchor="t" bIns="91425" lIns="91425" rIns="91425" tIns="91425"/>
          <a:lstStyle>
            <a:lvl1pPr indent="-190500" lvl="0" marL="342900" marR="0" rtl="0" algn="l">
              <a:spcBef>
                <a:spcPts val="480"/>
              </a:spcBef>
              <a:spcAft>
                <a:spcPts val="0"/>
              </a:spcAft>
              <a:buClr>
                <a:srgbClr val="FFFFFF"/>
              </a:buClr>
              <a:buSzPct val="100000"/>
              <a:buFont typeface="Short Stack"/>
              <a:buChar char="•"/>
              <a:defRPr b="0" i="0" sz="2400" u="none" cap="none" strike="noStrike">
                <a:solidFill>
                  <a:srgbClr val="FFFFFF"/>
                </a:solidFill>
                <a:latin typeface="Short Stack"/>
                <a:ea typeface="Short Stack"/>
                <a:cs typeface="Short Stack"/>
                <a:sym typeface="Short Stack"/>
              </a:defRPr>
            </a:lvl1pPr>
            <a:lvl2pPr indent="-133350" lvl="1" marL="742950" marR="0" rtl="0" algn="l">
              <a:spcBef>
                <a:spcPts val="480"/>
              </a:spcBef>
              <a:spcAft>
                <a:spcPts val="0"/>
              </a:spcAft>
              <a:buClr>
                <a:srgbClr val="FFFFFF"/>
              </a:buClr>
              <a:buSzPct val="100000"/>
              <a:buFont typeface="Short Stack"/>
              <a:buChar char="–"/>
              <a:defRPr b="0" i="0" sz="2400" u="none" cap="none" strike="noStrike">
                <a:solidFill>
                  <a:srgbClr val="FFFFFF"/>
                </a:solidFill>
                <a:latin typeface="Short Stack"/>
                <a:ea typeface="Short Stack"/>
                <a:cs typeface="Short Stack"/>
                <a:sym typeface="Short Stack"/>
              </a:defRPr>
            </a:lvl2pPr>
            <a:lvl3pPr indent="-76200" lvl="2" marL="1143000" marR="0" rtl="0" algn="l">
              <a:spcBef>
                <a:spcPts val="480"/>
              </a:spcBef>
              <a:spcAft>
                <a:spcPts val="0"/>
              </a:spcAft>
              <a:buClr>
                <a:srgbClr val="FFFFFF"/>
              </a:buClr>
              <a:buSzPct val="100000"/>
              <a:buFont typeface="Short Stack"/>
              <a:buChar char="•"/>
              <a:defRPr b="0" i="0" sz="2400" u="none" cap="none" strike="noStrike">
                <a:solidFill>
                  <a:srgbClr val="FFFFFF"/>
                </a:solidFill>
                <a:latin typeface="Short Stack"/>
                <a:ea typeface="Short Stack"/>
                <a:cs typeface="Short Stack"/>
                <a:sym typeface="Short Stack"/>
              </a:defRPr>
            </a:lvl3pPr>
            <a:lvl4pPr indent="-76200" lvl="3" marL="1600200" marR="0" rtl="0" algn="l">
              <a:spcBef>
                <a:spcPts val="480"/>
              </a:spcBef>
              <a:spcAft>
                <a:spcPts val="0"/>
              </a:spcAft>
              <a:buClr>
                <a:srgbClr val="FFFFFF"/>
              </a:buClr>
              <a:buSzPct val="100000"/>
              <a:buFont typeface="Short Stack"/>
              <a:buChar char="–"/>
              <a:defRPr b="0" i="0" sz="2400" u="none" cap="none" strike="noStrike">
                <a:solidFill>
                  <a:srgbClr val="FFFFFF"/>
                </a:solidFill>
                <a:latin typeface="Short Stack"/>
                <a:ea typeface="Short Stack"/>
                <a:cs typeface="Short Stack"/>
                <a:sym typeface="Short Stack"/>
              </a:defRPr>
            </a:lvl4pPr>
            <a:lvl5pPr indent="-76200" lvl="4" marL="2057400" marR="0" rtl="0" algn="l">
              <a:spcBef>
                <a:spcPts val="480"/>
              </a:spcBef>
              <a:spcAft>
                <a:spcPts val="0"/>
              </a:spcAft>
              <a:buClr>
                <a:srgbClr val="FFFFFF"/>
              </a:buClr>
              <a:buSzPct val="100000"/>
              <a:buFont typeface="Short Stack"/>
              <a:buChar char="»"/>
              <a:defRPr b="0" i="0" sz="2400" u="none" cap="none" strike="noStrike">
                <a:solidFill>
                  <a:srgbClr val="FFFFFF"/>
                </a:solidFill>
                <a:latin typeface="Short Stack"/>
                <a:ea typeface="Short Stack"/>
                <a:cs typeface="Short Stack"/>
                <a:sym typeface="Short Stack"/>
              </a:defRPr>
            </a:lvl5pPr>
            <a:lvl6pPr indent="-101600" lvl="5" marL="25146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6pPr>
            <a:lvl7pPr indent="-101600" lvl="6" marL="29718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7pPr>
            <a:lvl8pPr indent="-101600" lvl="7" marL="34290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8pPr>
            <a:lvl9pPr indent="-101600" lvl="8" marL="38862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9pPr>
          </a:lstStyle>
          <a:p/>
        </p:txBody>
      </p:sp>
      <p:sp>
        <p:nvSpPr>
          <p:cNvPr id="99" name="Shape 99"/>
          <p:cNvSpPr txBox="1"/>
          <p:nvPr>
            <p:ph idx="11" type="ftr"/>
          </p:nvPr>
        </p:nvSpPr>
        <p:spPr>
          <a:xfrm>
            <a:off x="5751512" y="4841081"/>
            <a:ext cx="3219450" cy="272653"/>
          </a:xfrm>
          <a:prstGeom prst="rect">
            <a:avLst/>
          </a:prstGeom>
          <a:noFill/>
          <a:ln>
            <a:noFill/>
          </a:ln>
        </p:spPr>
        <p:txBody>
          <a:bodyPr anchorCtr="0" anchor="t" bIns="91425" lIns="91425" rIns="91425" tIns="91425"/>
          <a:lstStyle>
            <a:lvl1pPr indent="0" lvl="0" marL="0" marR="0" rtl="0" algn="l">
              <a:spcBef>
                <a:spcPts val="0"/>
              </a:spcBef>
              <a:spcAft>
                <a:spcPts val="0"/>
              </a:spcAft>
              <a:buNone/>
              <a:defRPr sz="1800">
                <a:solidFill>
                  <a:schemeClr val="dk1"/>
                </a:solidFill>
                <a:latin typeface="Short Stack"/>
                <a:ea typeface="Short Stack"/>
                <a:cs typeface="Short Stack"/>
                <a:sym typeface="Short Stack"/>
              </a:defRPr>
            </a:lvl1pPr>
            <a:lvl2pPr indent="0" lvl="1" marL="457200" marR="0" rtl="0" algn="l">
              <a:spcBef>
                <a:spcPts val="0"/>
              </a:spcBef>
              <a:spcAft>
                <a:spcPts val="0"/>
              </a:spcAft>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None/>
              <a:defRPr b="0" i="0" sz="1800" u="none" cap="none" strike="noStrike">
                <a:solidFill>
                  <a:schemeClr val="dk1"/>
                </a:solidFill>
                <a:latin typeface="Arial"/>
                <a:ea typeface="Arial"/>
                <a:cs typeface="Arial"/>
                <a:sym typeface="Arial"/>
              </a:defRPr>
            </a:lvl5pPr>
            <a:lvl6pPr indent="0" lvl="5" marL="2286000" marR="0" rtl="0" algn="l">
              <a:spcBef>
                <a:spcPts val="0"/>
              </a:spcBef>
              <a:buNone/>
              <a:defRPr b="0" i="0" sz="1800" u="none" cap="none" strike="noStrike">
                <a:solidFill>
                  <a:schemeClr val="dk1"/>
                </a:solidFill>
                <a:latin typeface="Arial"/>
                <a:ea typeface="Arial"/>
                <a:cs typeface="Arial"/>
                <a:sym typeface="Arial"/>
              </a:defRPr>
            </a:lvl6pPr>
            <a:lvl7pPr indent="0" lvl="6" marL="2743200" marR="0" rtl="0" algn="l">
              <a:spcBef>
                <a:spcPts val="0"/>
              </a:spcBef>
              <a:buNone/>
              <a:defRPr b="0" i="0" sz="1800" u="none" cap="none" strike="noStrike">
                <a:solidFill>
                  <a:schemeClr val="dk1"/>
                </a:solidFill>
                <a:latin typeface="Arial"/>
                <a:ea typeface="Arial"/>
                <a:cs typeface="Arial"/>
                <a:sym typeface="Arial"/>
              </a:defRPr>
            </a:lvl7pPr>
            <a:lvl8pPr indent="0" lvl="7" marL="3200400" marR="0" rtl="0" algn="l">
              <a:spcBef>
                <a:spcPts val="0"/>
              </a:spcBef>
              <a:buNone/>
              <a:defRPr b="0" i="0" sz="1800" u="none" cap="none" strike="noStrike">
                <a:solidFill>
                  <a:schemeClr val="dk1"/>
                </a:solidFill>
                <a:latin typeface="Arial"/>
                <a:ea typeface="Arial"/>
                <a:cs typeface="Arial"/>
                <a:sym typeface="Arial"/>
              </a:defRPr>
            </a:lvl8pPr>
            <a:lvl9pPr indent="0" lvl="8" marL="3657600" marR="0" rtl="0" algn="l">
              <a:spcBef>
                <a:spcPts val="0"/>
              </a:spcBef>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Title and Content">
    <p:spTree>
      <p:nvGrpSpPr>
        <p:cNvPr id="106" name="Shape 106"/>
        <p:cNvGrpSpPr/>
        <p:nvPr/>
      </p:nvGrpSpPr>
      <p:grpSpPr>
        <a:xfrm>
          <a:off x="0" y="0"/>
          <a:ext cx="0" cy="0"/>
          <a:chOff x="0" y="0"/>
          <a:chExt cx="0" cy="0"/>
        </a:xfrm>
      </p:grpSpPr>
      <p:sp>
        <p:nvSpPr>
          <p:cNvPr id="107" name="Shape 107"/>
          <p:cNvSpPr txBox="1"/>
          <p:nvPr>
            <p:ph type="title"/>
          </p:nvPr>
        </p:nvSpPr>
        <p:spPr>
          <a:xfrm>
            <a:off x="76200" y="57150"/>
            <a:ext cx="8229600" cy="422671"/>
          </a:xfrm>
          <a:prstGeom prst="rect">
            <a:avLst/>
          </a:prstGeom>
          <a:noFill/>
          <a:ln>
            <a:noFill/>
          </a:ln>
        </p:spPr>
        <p:txBody>
          <a:bodyPr anchorCtr="0" anchor="ctr" bIns="91425" lIns="91425" rIns="91425" tIns="91425"/>
          <a:lstStyle>
            <a:lvl1pPr indent="0" lvl="0" marL="0" marR="0" rtl="0" algn="l">
              <a:spcBef>
                <a:spcPts val="0"/>
              </a:spcBef>
              <a:spcAft>
                <a:spcPts val="0"/>
              </a:spcAft>
              <a:buNone/>
              <a:defRPr b="1" i="0" sz="2800" u="none" cap="none" strike="noStrike">
                <a:solidFill>
                  <a:schemeClr val="lt1"/>
                </a:solidFill>
                <a:latin typeface="Arial"/>
                <a:ea typeface="Arial"/>
                <a:cs typeface="Arial"/>
                <a:sym typeface="Arial"/>
              </a:defRPr>
            </a:lvl1pPr>
            <a:lvl2pPr indent="0" lvl="1" marL="0" marR="0" rtl="0" algn="l">
              <a:spcBef>
                <a:spcPts val="0"/>
              </a:spcBef>
              <a:spcAft>
                <a:spcPts val="0"/>
              </a:spcAft>
              <a:buNone/>
              <a:defRPr b="1" i="0" sz="2800" u="none" cap="none" strike="noStrike">
                <a:solidFill>
                  <a:schemeClr val="lt1"/>
                </a:solidFill>
                <a:latin typeface="Arial"/>
                <a:ea typeface="Arial"/>
                <a:cs typeface="Arial"/>
                <a:sym typeface="Arial"/>
              </a:defRPr>
            </a:lvl2pPr>
            <a:lvl3pPr indent="0" lvl="2" marL="0" marR="0" rtl="0" algn="l">
              <a:spcBef>
                <a:spcPts val="0"/>
              </a:spcBef>
              <a:spcAft>
                <a:spcPts val="0"/>
              </a:spcAft>
              <a:buNone/>
              <a:defRPr b="1" i="0" sz="2800" u="none" cap="none" strike="noStrike">
                <a:solidFill>
                  <a:schemeClr val="lt1"/>
                </a:solidFill>
                <a:latin typeface="Arial"/>
                <a:ea typeface="Arial"/>
                <a:cs typeface="Arial"/>
                <a:sym typeface="Arial"/>
              </a:defRPr>
            </a:lvl3pPr>
            <a:lvl4pPr indent="0" lvl="3" marL="0" marR="0" rtl="0" algn="l">
              <a:spcBef>
                <a:spcPts val="0"/>
              </a:spcBef>
              <a:spcAft>
                <a:spcPts val="0"/>
              </a:spcAft>
              <a:buNone/>
              <a:defRPr b="1" i="0" sz="2800" u="none" cap="none" strike="noStrike">
                <a:solidFill>
                  <a:schemeClr val="lt1"/>
                </a:solidFill>
                <a:latin typeface="Arial"/>
                <a:ea typeface="Arial"/>
                <a:cs typeface="Arial"/>
                <a:sym typeface="Arial"/>
              </a:defRPr>
            </a:lvl4pPr>
            <a:lvl5pPr indent="0" lvl="4" marL="0" marR="0" rtl="0" algn="l">
              <a:spcBef>
                <a:spcPts val="0"/>
              </a:spcBef>
              <a:spcAft>
                <a:spcPts val="0"/>
              </a:spcAft>
              <a:buNone/>
              <a:defRPr b="1" i="0" sz="2800" u="none" cap="none" strike="noStrike">
                <a:solidFill>
                  <a:schemeClr val="lt1"/>
                </a:solidFill>
                <a:latin typeface="Arial"/>
                <a:ea typeface="Arial"/>
                <a:cs typeface="Arial"/>
                <a:sym typeface="Arial"/>
              </a:defRPr>
            </a:lvl5pPr>
            <a:lvl6pPr indent="0" lvl="5" marL="4572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6pPr>
            <a:lvl7pPr indent="0" lvl="6" marL="9144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7pPr>
            <a:lvl8pPr indent="0" lvl="7" marL="13716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8pPr>
            <a:lvl9pPr indent="0" lvl="8" marL="18288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9pPr>
          </a:lstStyle>
          <a:p/>
        </p:txBody>
      </p:sp>
      <p:sp>
        <p:nvSpPr>
          <p:cNvPr id="108" name="Shape 108"/>
          <p:cNvSpPr txBox="1"/>
          <p:nvPr>
            <p:ph idx="1" type="body"/>
          </p:nvPr>
        </p:nvSpPr>
        <p:spPr>
          <a:xfrm>
            <a:off x="304800" y="685800"/>
            <a:ext cx="8534399" cy="3794521"/>
          </a:xfrm>
          <a:prstGeom prst="rect">
            <a:avLst/>
          </a:prstGeom>
          <a:noFill/>
          <a:ln>
            <a:noFill/>
          </a:ln>
        </p:spPr>
        <p:txBody>
          <a:bodyPr anchorCtr="0" anchor="t" bIns="91425" lIns="91425" rIns="91425" tIns="91425"/>
          <a:lstStyle>
            <a:lvl1pPr indent="-139700" lvl="0" marL="342900" marR="0" rtl="0" algn="l">
              <a:spcBef>
                <a:spcPts val="640"/>
              </a:spcBef>
              <a:spcAft>
                <a:spcPts val="0"/>
              </a:spcAft>
              <a:buClr>
                <a:schemeClr val="dk1"/>
              </a:buClr>
              <a:buSzPct val="100000"/>
              <a:buFont typeface="Arial"/>
              <a:buChar char="•"/>
              <a:defRPr b="0" i="0" sz="3200" u="none" cap="none" strike="noStrike">
                <a:solidFill>
                  <a:schemeClr val="dk1"/>
                </a:solidFill>
                <a:latin typeface="Arial"/>
                <a:ea typeface="Arial"/>
                <a:cs typeface="Arial"/>
                <a:sym typeface="Arial"/>
              </a:defRPr>
            </a:lvl1pPr>
            <a:lvl2pPr indent="-107950" lvl="1" marL="742950" marR="0" rtl="0" algn="l">
              <a:spcBef>
                <a:spcPts val="560"/>
              </a:spcBef>
              <a:spcAft>
                <a:spcPts val="0"/>
              </a:spcAft>
              <a:buClr>
                <a:schemeClr val="dk1"/>
              </a:buClr>
              <a:buSzPct val="100000"/>
              <a:buFont typeface="Arial"/>
              <a:buChar char="–"/>
              <a:defRPr b="0" i="0" sz="2800" u="none" cap="none" strike="noStrike">
                <a:solidFill>
                  <a:schemeClr val="dk1"/>
                </a:solidFill>
                <a:latin typeface="Arial"/>
                <a:ea typeface="Arial"/>
                <a:cs typeface="Arial"/>
                <a:sym typeface="Arial"/>
              </a:defRPr>
            </a:lvl2pPr>
            <a:lvl3pPr indent="-76200" lvl="2" marL="1143000" marR="0" rtl="0" algn="l">
              <a:spcBef>
                <a:spcPts val="480"/>
              </a:spcBef>
              <a:spcAft>
                <a:spcPts val="0"/>
              </a:spcAft>
              <a:buClr>
                <a:schemeClr val="dk1"/>
              </a:buClr>
              <a:buSzPct val="100000"/>
              <a:buFont typeface="Arial"/>
              <a:buChar char="•"/>
              <a:defRPr b="0" i="0" sz="2400" u="none" cap="none" strike="noStrike">
                <a:solidFill>
                  <a:schemeClr val="dk1"/>
                </a:solidFill>
                <a:latin typeface="Arial"/>
                <a:ea typeface="Arial"/>
                <a:cs typeface="Arial"/>
                <a:sym typeface="Arial"/>
              </a:defRPr>
            </a:lvl3pPr>
            <a:lvl4pPr indent="-101600" lvl="3" marL="16002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4pPr>
            <a:lvl5pPr indent="-101600" lvl="4" marL="20574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5pPr>
            <a:lvl6pPr indent="-101600" lvl="5" marL="25146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6pPr>
            <a:lvl7pPr indent="-101600" lvl="6" marL="29718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7pPr>
            <a:lvl8pPr indent="-101600" lvl="7" marL="34290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8pPr>
            <a:lvl9pPr indent="-101600" lvl="8" marL="38862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9pPr>
          </a:lstStyle>
          <a:p/>
        </p:txBody>
      </p:sp>
      <p:sp>
        <p:nvSpPr>
          <p:cNvPr id="109" name="Shape 109"/>
          <p:cNvSpPr txBox="1"/>
          <p:nvPr>
            <p:ph idx="11" type="ftr"/>
          </p:nvPr>
        </p:nvSpPr>
        <p:spPr>
          <a:xfrm>
            <a:off x="1586" y="4914900"/>
            <a:ext cx="3086099" cy="228599"/>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12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
  <p:cSld name="Two Content">
    <p:spTree>
      <p:nvGrpSpPr>
        <p:cNvPr id="110" name="Shape 110"/>
        <p:cNvGrpSpPr/>
        <p:nvPr/>
      </p:nvGrpSpPr>
      <p:grpSpPr>
        <a:xfrm>
          <a:off x="0" y="0"/>
          <a:ext cx="0" cy="0"/>
          <a:chOff x="0" y="0"/>
          <a:chExt cx="0" cy="0"/>
        </a:xfrm>
      </p:grpSpPr>
      <p:sp>
        <p:nvSpPr>
          <p:cNvPr id="111" name="Shape 111"/>
          <p:cNvSpPr txBox="1"/>
          <p:nvPr>
            <p:ph type="title"/>
          </p:nvPr>
        </p:nvSpPr>
        <p:spPr>
          <a:xfrm>
            <a:off x="76200" y="57150"/>
            <a:ext cx="8229600" cy="422671"/>
          </a:xfrm>
          <a:prstGeom prst="rect">
            <a:avLst/>
          </a:prstGeom>
          <a:noFill/>
          <a:ln>
            <a:noFill/>
          </a:ln>
        </p:spPr>
        <p:txBody>
          <a:bodyPr anchorCtr="0" anchor="ctr" bIns="91425" lIns="91425" rIns="91425" tIns="91425"/>
          <a:lstStyle>
            <a:lvl1pPr indent="0" lvl="0" marL="0" marR="0" rtl="0" algn="l">
              <a:spcBef>
                <a:spcPts val="0"/>
              </a:spcBef>
              <a:spcAft>
                <a:spcPts val="0"/>
              </a:spcAft>
              <a:buNone/>
              <a:defRPr b="1" i="0" sz="2800" u="none" cap="none" strike="noStrike">
                <a:solidFill>
                  <a:schemeClr val="lt1"/>
                </a:solidFill>
                <a:latin typeface="Arial"/>
                <a:ea typeface="Arial"/>
                <a:cs typeface="Arial"/>
                <a:sym typeface="Arial"/>
              </a:defRPr>
            </a:lvl1pPr>
            <a:lvl2pPr indent="0" lvl="1" marL="0" marR="0" rtl="0" algn="l">
              <a:spcBef>
                <a:spcPts val="0"/>
              </a:spcBef>
              <a:spcAft>
                <a:spcPts val="0"/>
              </a:spcAft>
              <a:buNone/>
              <a:defRPr b="1" i="0" sz="2800" u="none" cap="none" strike="noStrike">
                <a:solidFill>
                  <a:schemeClr val="lt1"/>
                </a:solidFill>
                <a:latin typeface="Arial"/>
                <a:ea typeface="Arial"/>
                <a:cs typeface="Arial"/>
                <a:sym typeface="Arial"/>
              </a:defRPr>
            </a:lvl2pPr>
            <a:lvl3pPr indent="0" lvl="2" marL="0" marR="0" rtl="0" algn="l">
              <a:spcBef>
                <a:spcPts val="0"/>
              </a:spcBef>
              <a:spcAft>
                <a:spcPts val="0"/>
              </a:spcAft>
              <a:buNone/>
              <a:defRPr b="1" i="0" sz="2800" u="none" cap="none" strike="noStrike">
                <a:solidFill>
                  <a:schemeClr val="lt1"/>
                </a:solidFill>
                <a:latin typeface="Arial"/>
                <a:ea typeface="Arial"/>
                <a:cs typeface="Arial"/>
                <a:sym typeface="Arial"/>
              </a:defRPr>
            </a:lvl3pPr>
            <a:lvl4pPr indent="0" lvl="3" marL="0" marR="0" rtl="0" algn="l">
              <a:spcBef>
                <a:spcPts val="0"/>
              </a:spcBef>
              <a:spcAft>
                <a:spcPts val="0"/>
              </a:spcAft>
              <a:buNone/>
              <a:defRPr b="1" i="0" sz="2800" u="none" cap="none" strike="noStrike">
                <a:solidFill>
                  <a:schemeClr val="lt1"/>
                </a:solidFill>
                <a:latin typeface="Arial"/>
                <a:ea typeface="Arial"/>
                <a:cs typeface="Arial"/>
                <a:sym typeface="Arial"/>
              </a:defRPr>
            </a:lvl4pPr>
            <a:lvl5pPr indent="0" lvl="4" marL="0" marR="0" rtl="0" algn="l">
              <a:spcBef>
                <a:spcPts val="0"/>
              </a:spcBef>
              <a:spcAft>
                <a:spcPts val="0"/>
              </a:spcAft>
              <a:buNone/>
              <a:defRPr b="1" i="0" sz="2800" u="none" cap="none" strike="noStrike">
                <a:solidFill>
                  <a:schemeClr val="lt1"/>
                </a:solidFill>
                <a:latin typeface="Arial"/>
                <a:ea typeface="Arial"/>
                <a:cs typeface="Arial"/>
                <a:sym typeface="Arial"/>
              </a:defRPr>
            </a:lvl5pPr>
            <a:lvl6pPr indent="0" lvl="5" marL="4572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6pPr>
            <a:lvl7pPr indent="0" lvl="6" marL="9144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7pPr>
            <a:lvl8pPr indent="0" lvl="7" marL="13716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8pPr>
            <a:lvl9pPr indent="0" lvl="8" marL="18288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9pPr>
          </a:lstStyle>
          <a:p/>
        </p:txBody>
      </p:sp>
      <p:sp>
        <p:nvSpPr>
          <p:cNvPr id="112" name="Shape 112"/>
          <p:cNvSpPr txBox="1"/>
          <p:nvPr>
            <p:ph idx="1" type="body"/>
          </p:nvPr>
        </p:nvSpPr>
        <p:spPr>
          <a:xfrm>
            <a:off x="457200" y="1200150"/>
            <a:ext cx="4038599" cy="3394472"/>
          </a:xfrm>
          <a:prstGeom prst="rect">
            <a:avLst/>
          </a:prstGeom>
          <a:noFill/>
          <a:ln>
            <a:noFill/>
          </a:ln>
        </p:spPr>
        <p:txBody>
          <a:bodyPr anchorCtr="0" anchor="t" bIns="91425" lIns="91425" rIns="91425" tIns="91425"/>
          <a:lstStyle>
            <a:lvl1pPr indent="-165100" lvl="0" marL="342900" marR="0" rtl="0" algn="l">
              <a:spcBef>
                <a:spcPts val="560"/>
              </a:spcBef>
              <a:spcAft>
                <a:spcPts val="0"/>
              </a:spcAft>
              <a:buClr>
                <a:schemeClr val="dk1"/>
              </a:buClr>
              <a:buSzPct val="100000"/>
              <a:buFont typeface="Arial"/>
              <a:buChar char="•"/>
              <a:defRPr b="0" i="0" sz="2800" u="none" cap="none" strike="noStrike">
                <a:solidFill>
                  <a:schemeClr val="dk1"/>
                </a:solidFill>
                <a:latin typeface="Arial"/>
                <a:ea typeface="Arial"/>
                <a:cs typeface="Arial"/>
                <a:sym typeface="Arial"/>
              </a:defRPr>
            </a:lvl1pPr>
            <a:lvl2pPr indent="-133350" lvl="1" marL="742950" marR="0" rtl="0" algn="l">
              <a:spcBef>
                <a:spcPts val="480"/>
              </a:spcBef>
              <a:spcAft>
                <a:spcPts val="0"/>
              </a:spcAft>
              <a:buClr>
                <a:schemeClr val="dk1"/>
              </a:buClr>
              <a:buSzPct val="100000"/>
              <a:buFont typeface="Arial"/>
              <a:buChar char="–"/>
              <a:defRPr b="0" i="0" sz="2400" u="none" cap="none" strike="noStrike">
                <a:solidFill>
                  <a:schemeClr val="dk1"/>
                </a:solidFill>
                <a:latin typeface="Arial"/>
                <a:ea typeface="Arial"/>
                <a:cs typeface="Arial"/>
                <a:sym typeface="Arial"/>
              </a:defRPr>
            </a:lvl2pPr>
            <a:lvl3pPr indent="-101600" lvl="2" marL="11430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3pPr>
            <a:lvl4pPr indent="-114300" lvl="3" marL="1600200" marR="0" rtl="0" algn="l">
              <a:spcBef>
                <a:spcPts val="360"/>
              </a:spcBef>
              <a:spcAft>
                <a:spcPts val="0"/>
              </a:spcAft>
              <a:buClr>
                <a:schemeClr val="dk1"/>
              </a:buClr>
              <a:buSzPct val="100000"/>
              <a:buFont typeface="Arial"/>
              <a:buChar char="–"/>
              <a:defRPr b="0" i="0" sz="1800" u="none" cap="none" strike="noStrike">
                <a:solidFill>
                  <a:schemeClr val="dk1"/>
                </a:solidFill>
                <a:latin typeface="Arial"/>
                <a:ea typeface="Arial"/>
                <a:cs typeface="Arial"/>
                <a:sym typeface="Arial"/>
              </a:defRPr>
            </a:lvl4pPr>
            <a:lvl5pPr indent="-114300" lvl="4" marL="2057400" marR="0" rtl="0" algn="l">
              <a:spcBef>
                <a:spcPts val="360"/>
              </a:spcBef>
              <a:spcAft>
                <a:spcPts val="0"/>
              </a:spcAft>
              <a:buClr>
                <a:schemeClr val="dk1"/>
              </a:buClr>
              <a:buSzPct val="100000"/>
              <a:buFont typeface="Arial"/>
              <a:buChar char="»"/>
              <a:defRPr b="0" i="0" sz="1800" u="none" cap="none" strike="noStrike">
                <a:solidFill>
                  <a:schemeClr val="dk1"/>
                </a:solidFill>
                <a:latin typeface="Arial"/>
                <a:ea typeface="Arial"/>
                <a:cs typeface="Arial"/>
                <a:sym typeface="Arial"/>
              </a:defRPr>
            </a:lvl5pPr>
            <a:lvl6pPr indent="-114300" lvl="5" marL="2514600" marR="0" rtl="0" algn="l">
              <a:spcBef>
                <a:spcPts val="360"/>
              </a:spcBef>
              <a:spcAft>
                <a:spcPts val="0"/>
              </a:spcAft>
              <a:buClr>
                <a:schemeClr val="dk1"/>
              </a:buClr>
              <a:buSzPct val="100000"/>
              <a:buFont typeface="Arial"/>
              <a:buChar char="»"/>
              <a:defRPr b="0" i="0" sz="1800" u="none" cap="none" strike="noStrike">
                <a:solidFill>
                  <a:schemeClr val="dk1"/>
                </a:solidFill>
                <a:latin typeface="Arial"/>
                <a:ea typeface="Arial"/>
                <a:cs typeface="Arial"/>
                <a:sym typeface="Arial"/>
              </a:defRPr>
            </a:lvl6pPr>
            <a:lvl7pPr indent="-114300" lvl="6" marL="2971800" marR="0" rtl="0" algn="l">
              <a:spcBef>
                <a:spcPts val="360"/>
              </a:spcBef>
              <a:spcAft>
                <a:spcPts val="0"/>
              </a:spcAft>
              <a:buClr>
                <a:schemeClr val="dk1"/>
              </a:buClr>
              <a:buSzPct val="100000"/>
              <a:buFont typeface="Arial"/>
              <a:buChar char="»"/>
              <a:defRPr b="0" i="0" sz="1800" u="none" cap="none" strike="noStrike">
                <a:solidFill>
                  <a:schemeClr val="dk1"/>
                </a:solidFill>
                <a:latin typeface="Arial"/>
                <a:ea typeface="Arial"/>
                <a:cs typeface="Arial"/>
                <a:sym typeface="Arial"/>
              </a:defRPr>
            </a:lvl7pPr>
            <a:lvl8pPr indent="-114300" lvl="7" marL="3429000" marR="0" rtl="0" algn="l">
              <a:spcBef>
                <a:spcPts val="360"/>
              </a:spcBef>
              <a:spcAft>
                <a:spcPts val="0"/>
              </a:spcAft>
              <a:buClr>
                <a:schemeClr val="dk1"/>
              </a:buClr>
              <a:buSzPct val="100000"/>
              <a:buFont typeface="Arial"/>
              <a:buChar char="»"/>
              <a:defRPr b="0" i="0" sz="1800" u="none" cap="none" strike="noStrike">
                <a:solidFill>
                  <a:schemeClr val="dk1"/>
                </a:solidFill>
                <a:latin typeface="Arial"/>
                <a:ea typeface="Arial"/>
                <a:cs typeface="Arial"/>
                <a:sym typeface="Arial"/>
              </a:defRPr>
            </a:lvl8pPr>
            <a:lvl9pPr indent="-114300" lvl="8" marL="3886200" marR="0" rtl="0" algn="l">
              <a:spcBef>
                <a:spcPts val="360"/>
              </a:spcBef>
              <a:spcAft>
                <a:spcPts val="0"/>
              </a:spcAft>
              <a:buClr>
                <a:schemeClr val="dk1"/>
              </a:buClr>
              <a:buSzPct val="100000"/>
              <a:buFont typeface="Arial"/>
              <a:buChar char="»"/>
              <a:defRPr b="0" i="0" sz="1800" u="none" cap="none" strike="noStrike">
                <a:solidFill>
                  <a:schemeClr val="dk1"/>
                </a:solidFill>
                <a:latin typeface="Arial"/>
                <a:ea typeface="Arial"/>
                <a:cs typeface="Arial"/>
                <a:sym typeface="Arial"/>
              </a:defRPr>
            </a:lvl9pPr>
          </a:lstStyle>
          <a:p/>
        </p:txBody>
      </p:sp>
      <p:sp>
        <p:nvSpPr>
          <p:cNvPr id="113" name="Shape 113"/>
          <p:cNvSpPr txBox="1"/>
          <p:nvPr>
            <p:ph idx="2" type="body"/>
          </p:nvPr>
        </p:nvSpPr>
        <p:spPr>
          <a:xfrm>
            <a:off x="4648200" y="1200150"/>
            <a:ext cx="4038599" cy="3394472"/>
          </a:xfrm>
          <a:prstGeom prst="rect">
            <a:avLst/>
          </a:prstGeom>
          <a:noFill/>
          <a:ln>
            <a:noFill/>
          </a:ln>
        </p:spPr>
        <p:txBody>
          <a:bodyPr anchorCtr="0" anchor="t" bIns="91425" lIns="91425" rIns="91425" tIns="91425"/>
          <a:lstStyle>
            <a:lvl1pPr indent="-165100" lvl="0" marL="342900" marR="0" rtl="0" algn="l">
              <a:spcBef>
                <a:spcPts val="560"/>
              </a:spcBef>
              <a:spcAft>
                <a:spcPts val="0"/>
              </a:spcAft>
              <a:buClr>
                <a:schemeClr val="dk1"/>
              </a:buClr>
              <a:buSzPct val="100000"/>
              <a:buFont typeface="Arial"/>
              <a:buChar char="•"/>
              <a:defRPr b="0" i="0" sz="2800" u="none" cap="none" strike="noStrike">
                <a:solidFill>
                  <a:schemeClr val="dk1"/>
                </a:solidFill>
                <a:latin typeface="Arial"/>
                <a:ea typeface="Arial"/>
                <a:cs typeface="Arial"/>
                <a:sym typeface="Arial"/>
              </a:defRPr>
            </a:lvl1pPr>
            <a:lvl2pPr indent="-133350" lvl="1" marL="742950" marR="0" rtl="0" algn="l">
              <a:spcBef>
                <a:spcPts val="480"/>
              </a:spcBef>
              <a:spcAft>
                <a:spcPts val="0"/>
              </a:spcAft>
              <a:buClr>
                <a:schemeClr val="dk1"/>
              </a:buClr>
              <a:buSzPct val="100000"/>
              <a:buFont typeface="Arial"/>
              <a:buChar char="–"/>
              <a:defRPr b="0" i="0" sz="2400" u="none" cap="none" strike="noStrike">
                <a:solidFill>
                  <a:schemeClr val="dk1"/>
                </a:solidFill>
                <a:latin typeface="Arial"/>
                <a:ea typeface="Arial"/>
                <a:cs typeface="Arial"/>
                <a:sym typeface="Arial"/>
              </a:defRPr>
            </a:lvl2pPr>
            <a:lvl3pPr indent="-101600" lvl="2" marL="11430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3pPr>
            <a:lvl4pPr indent="-114300" lvl="3" marL="1600200" marR="0" rtl="0" algn="l">
              <a:spcBef>
                <a:spcPts val="360"/>
              </a:spcBef>
              <a:spcAft>
                <a:spcPts val="0"/>
              </a:spcAft>
              <a:buClr>
                <a:schemeClr val="dk1"/>
              </a:buClr>
              <a:buSzPct val="100000"/>
              <a:buFont typeface="Arial"/>
              <a:buChar char="–"/>
              <a:defRPr b="0" i="0" sz="1800" u="none" cap="none" strike="noStrike">
                <a:solidFill>
                  <a:schemeClr val="dk1"/>
                </a:solidFill>
                <a:latin typeface="Arial"/>
                <a:ea typeface="Arial"/>
                <a:cs typeface="Arial"/>
                <a:sym typeface="Arial"/>
              </a:defRPr>
            </a:lvl4pPr>
            <a:lvl5pPr indent="-114300" lvl="4" marL="2057400" marR="0" rtl="0" algn="l">
              <a:spcBef>
                <a:spcPts val="360"/>
              </a:spcBef>
              <a:spcAft>
                <a:spcPts val="0"/>
              </a:spcAft>
              <a:buClr>
                <a:schemeClr val="dk1"/>
              </a:buClr>
              <a:buSzPct val="100000"/>
              <a:buFont typeface="Arial"/>
              <a:buChar char="»"/>
              <a:defRPr b="0" i="0" sz="1800" u="none" cap="none" strike="noStrike">
                <a:solidFill>
                  <a:schemeClr val="dk1"/>
                </a:solidFill>
                <a:latin typeface="Arial"/>
                <a:ea typeface="Arial"/>
                <a:cs typeface="Arial"/>
                <a:sym typeface="Arial"/>
              </a:defRPr>
            </a:lvl5pPr>
            <a:lvl6pPr indent="-114300" lvl="5" marL="2514600" marR="0" rtl="0" algn="l">
              <a:spcBef>
                <a:spcPts val="360"/>
              </a:spcBef>
              <a:spcAft>
                <a:spcPts val="0"/>
              </a:spcAft>
              <a:buClr>
                <a:schemeClr val="dk1"/>
              </a:buClr>
              <a:buSzPct val="100000"/>
              <a:buFont typeface="Arial"/>
              <a:buChar char="»"/>
              <a:defRPr b="0" i="0" sz="1800" u="none" cap="none" strike="noStrike">
                <a:solidFill>
                  <a:schemeClr val="dk1"/>
                </a:solidFill>
                <a:latin typeface="Arial"/>
                <a:ea typeface="Arial"/>
                <a:cs typeface="Arial"/>
                <a:sym typeface="Arial"/>
              </a:defRPr>
            </a:lvl6pPr>
            <a:lvl7pPr indent="-114300" lvl="6" marL="2971800" marR="0" rtl="0" algn="l">
              <a:spcBef>
                <a:spcPts val="360"/>
              </a:spcBef>
              <a:spcAft>
                <a:spcPts val="0"/>
              </a:spcAft>
              <a:buClr>
                <a:schemeClr val="dk1"/>
              </a:buClr>
              <a:buSzPct val="100000"/>
              <a:buFont typeface="Arial"/>
              <a:buChar char="»"/>
              <a:defRPr b="0" i="0" sz="1800" u="none" cap="none" strike="noStrike">
                <a:solidFill>
                  <a:schemeClr val="dk1"/>
                </a:solidFill>
                <a:latin typeface="Arial"/>
                <a:ea typeface="Arial"/>
                <a:cs typeface="Arial"/>
                <a:sym typeface="Arial"/>
              </a:defRPr>
            </a:lvl7pPr>
            <a:lvl8pPr indent="-114300" lvl="7" marL="3429000" marR="0" rtl="0" algn="l">
              <a:spcBef>
                <a:spcPts val="360"/>
              </a:spcBef>
              <a:spcAft>
                <a:spcPts val="0"/>
              </a:spcAft>
              <a:buClr>
                <a:schemeClr val="dk1"/>
              </a:buClr>
              <a:buSzPct val="100000"/>
              <a:buFont typeface="Arial"/>
              <a:buChar char="»"/>
              <a:defRPr b="0" i="0" sz="1800" u="none" cap="none" strike="noStrike">
                <a:solidFill>
                  <a:schemeClr val="dk1"/>
                </a:solidFill>
                <a:latin typeface="Arial"/>
                <a:ea typeface="Arial"/>
                <a:cs typeface="Arial"/>
                <a:sym typeface="Arial"/>
              </a:defRPr>
            </a:lvl8pPr>
            <a:lvl9pPr indent="-114300" lvl="8" marL="3886200" marR="0" rtl="0" algn="l">
              <a:spcBef>
                <a:spcPts val="360"/>
              </a:spcBef>
              <a:spcAft>
                <a:spcPts val="0"/>
              </a:spcAft>
              <a:buClr>
                <a:schemeClr val="dk1"/>
              </a:buClr>
              <a:buSzPct val="100000"/>
              <a:buFont typeface="Arial"/>
              <a:buChar char="»"/>
              <a:defRPr b="0" i="0" sz="1800" u="none" cap="none" strike="noStrike">
                <a:solidFill>
                  <a:schemeClr val="dk1"/>
                </a:solidFill>
                <a:latin typeface="Arial"/>
                <a:ea typeface="Arial"/>
                <a:cs typeface="Arial"/>
                <a:sym typeface="Arial"/>
              </a:defRPr>
            </a:lvl9pPr>
          </a:lstStyle>
          <a:p/>
        </p:txBody>
      </p:sp>
      <p:sp>
        <p:nvSpPr>
          <p:cNvPr id="114" name="Shape 114"/>
          <p:cNvSpPr txBox="1"/>
          <p:nvPr>
            <p:ph idx="11" type="ftr"/>
          </p:nvPr>
        </p:nvSpPr>
        <p:spPr>
          <a:xfrm>
            <a:off x="1586" y="4914900"/>
            <a:ext cx="3086099" cy="228599"/>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12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115" name="Shape 115"/>
        <p:cNvGrpSpPr/>
        <p:nvPr/>
      </p:nvGrpSpPr>
      <p:grpSpPr>
        <a:xfrm>
          <a:off x="0" y="0"/>
          <a:ext cx="0" cy="0"/>
          <a:chOff x="0" y="0"/>
          <a:chExt cx="0" cy="0"/>
        </a:xfrm>
      </p:grpSpPr>
      <p:sp>
        <p:nvSpPr>
          <p:cNvPr id="116" name="Shape 116"/>
          <p:cNvSpPr txBox="1"/>
          <p:nvPr>
            <p:ph type="title"/>
          </p:nvPr>
        </p:nvSpPr>
        <p:spPr>
          <a:xfrm>
            <a:off x="76200" y="57150"/>
            <a:ext cx="8229600" cy="422671"/>
          </a:xfrm>
          <a:prstGeom prst="rect">
            <a:avLst/>
          </a:prstGeom>
          <a:noFill/>
          <a:ln>
            <a:noFill/>
          </a:ln>
        </p:spPr>
        <p:txBody>
          <a:bodyPr anchorCtr="0" anchor="ctr" bIns="91425" lIns="91425" rIns="91425" tIns="91425"/>
          <a:lstStyle>
            <a:lvl1pPr indent="0" lvl="0" marL="0" marR="0" rtl="0" algn="l">
              <a:spcBef>
                <a:spcPts val="0"/>
              </a:spcBef>
              <a:spcAft>
                <a:spcPts val="0"/>
              </a:spcAft>
              <a:buNone/>
              <a:defRPr b="1" i="0" sz="2800" u="none" cap="none" strike="noStrike">
                <a:solidFill>
                  <a:schemeClr val="lt1"/>
                </a:solidFill>
                <a:latin typeface="Arial"/>
                <a:ea typeface="Arial"/>
                <a:cs typeface="Arial"/>
                <a:sym typeface="Arial"/>
              </a:defRPr>
            </a:lvl1pPr>
            <a:lvl2pPr indent="0" lvl="1" marL="0" marR="0" rtl="0" algn="l">
              <a:spcBef>
                <a:spcPts val="0"/>
              </a:spcBef>
              <a:spcAft>
                <a:spcPts val="0"/>
              </a:spcAft>
              <a:buNone/>
              <a:defRPr b="1" i="0" sz="2800" u="none" cap="none" strike="noStrike">
                <a:solidFill>
                  <a:schemeClr val="lt1"/>
                </a:solidFill>
                <a:latin typeface="Arial"/>
                <a:ea typeface="Arial"/>
                <a:cs typeface="Arial"/>
                <a:sym typeface="Arial"/>
              </a:defRPr>
            </a:lvl2pPr>
            <a:lvl3pPr indent="0" lvl="2" marL="0" marR="0" rtl="0" algn="l">
              <a:spcBef>
                <a:spcPts val="0"/>
              </a:spcBef>
              <a:spcAft>
                <a:spcPts val="0"/>
              </a:spcAft>
              <a:buNone/>
              <a:defRPr b="1" i="0" sz="2800" u="none" cap="none" strike="noStrike">
                <a:solidFill>
                  <a:schemeClr val="lt1"/>
                </a:solidFill>
                <a:latin typeface="Arial"/>
                <a:ea typeface="Arial"/>
                <a:cs typeface="Arial"/>
                <a:sym typeface="Arial"/>
              </a:defRPr>
            </a:lvl3pPr>
            <a:lvl4pPr indent="0" lvl="3" marL="0" marR="0" rtl="0" algn="l">
              <a:spcBef>
                <a:spcPts val="0"/>
              </a:spcBef>
              <a:spcAft>
                <a:spcPts val="0"/>
              </a:spcAft>
              <a:buNone/>
              <a:defRPr b="1" i="0" sz="2800" u="none" cap="none" strike="noStrike">
                <a:solidFill>
                  <a:schemeClr val="lt1"/>
                </a:solidFill>
                <a:latin typeface="Arial"/>
                <a:ea typeface="Arial"/>
                <a:cs typeface="Arial"/>
                <a:sym typeface="Arial"/>
              </a:defRPr>
            </a:lvl4pPr>
            <a:lvl5pPr indent="0" lvl="4" marL="0" marR="0" rtl="0" algn="l">
              <a:spcBef>
                <a:spcPts val="0"/>
              </a:spcBef>
              <a:spcAft>
                <a:spcPts val="0"/>
              </a:spcAft>
              <a:buNone/>
              <a:defRPr b="1" i="0" sz="2800" u="none" cap="none" strike="noStrike">
                <a:solidFill>
                  <a:schemeClr val="lt1"/>
                </a:solidFill>
                <a:latin typeface="Arial"/>
                <a:ea typeface="Arial"/>
                <a:cs typeface="Arial"/>
                <a:sym typeface="Arial"/>
              </a:defRPr>
            </a:lvl5pPr>
            <a:lvl6pPr indent="0" lvl="5" marL="4572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6pPr>
            <a:lvl7pPr indent="0" lvl="6" marL="9144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7pPr>
            <a:lvl8pPr indent="0" lvl="7" marL="13716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8pPr>
            <a:lvl9pPr indent="0" lvl="8" marL="18288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9pPr>
          </a:lstStyle>
          <a:p/>
        </p:txBody>
      </p:sp>
      <p:sp>
        <p:nvSpPr>
          <p:cNvPr id="117" name="Shape 117"/>
          <p:cNvSpPr txBox="1"/>
          <p:nvPr>
            <p:ph idx="11" type="ftr"/>
          </p:nvPr>
        </p:nvSpPr>
        <p:spPr>
          <a:xfrm>
            <a:off x="1586" y="4914900"/>
            <a:ext cx="3086099" cy="228599"/>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12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TxTwoObj">
  <p:cSld name="Comparison">
    <p:spTree>
      <p:nvGrpSpPr>
        <p:cNvPr id="118" name="Shape 118"/>
        <p:cNvGrpSpPr/>
        <p:nvPr/>
      </p:nvGrpSpPr>
      <p:grpSpPr>
        <a:xfrm>
          <a:off x="0" y="0"/>
          <a:ext cx="0" cy="0"/>
          <a:chOff x="0" y="0"/>
          <a:chExt cx="0" cy="0"/>
        </a:xfrm>
      </p:grpSpPr>
      <p:sp>
        <p:nvSpPr>
          <p:cNvPr id="119" name="Shape 119"/>
          <p:cNvSpPr txBox="1"/>
          <p:nvPr>
            <p:ph type="title"/>
          </p:nvPr>
        </p:nvSpPr>
        <p:spPr>
          <a:xfrm>
            <a:off x="76200" y="57150"/>
            <a:ext cx="8229600" cy="422671"/>
          </a:xfrm>
          <a:prstGeom prst="rect">
            <a:avLst/>
          </a:prstGeom>
          <a:noFill/>
          <a:ln>
            <a:noFill/>
          </a:ln>
        </p:spPr>
        <p:txBody>
          <a:bodyPr anchorCtr="0" anchor="ctr" bIns="91425" lIns="91425" rIns="91425" tIns="91425"/>
          <a:lstStyle>
            <a:lvl1pPr indent="0" lvl="0" marL="0" marR="0" rtl="0" algn="l">
              <a:spcBef>
                <a:spcPts val="0"/>
              </a:spcBef>
              <a:spcAft>
                <a:spcPts val="0"/>
              </a:spcAft>
              <a:buNone/>
              <a:defRPr b="1" i="0" sz="2800" u="none" cap="none" strike="noStrike">
                <a:solidFill>
                  <a:schemeClr val="lt1"/>
                </a:solidFill>
                <a:latin typeface="Arial"/>
                <a:ea typeface="Arial"/>
                <a:cs typeface="Arial"/>
                <a:sym typeface="Arial"/>
              </a:defRPr>
            </a:lvl1pPr>
            <a:lvl2pPr indent="0" lvl="1" marL="0" marR="0" rtl="0" algn="l">
              <a:spcBef>
                <a:spcPts val="0"/>
              </a:spcBef>
              <a:spcAft>
                <a:spcPts val="0"/>
              </a:spcAft>
              <a:buNone/>
              <a:defRPr b="1" i="0" sz="2800" u="none" cap="none" strike="noStrike">
                <a:solidFill>
                  <a:schemeClr val="lt1"/>
                </a:solidFill>
                <a:latin typeface="Arial"/>
                <a:ea typeface="Arial"/>
                <a:cs typeface="Arial"/>
                <a:sym typeface="Arial"/>
              </a:defRPr>
            </a:lvl2pPr>
            <a:lvl3pPr indent="0" lvl="2" marL="0" marR="0" rtl="0" algn="l">
              <a:spcBef>
                <a:spcPts val="0"/>
              </a:spcBef>
              <a:spcAft>
                <a:spcPts val="0"/>
              </a:spcAft>
              <a:buNone/>
              <a:defRPr b="1" i="0" sz="2800" u="none" cap="none" strike="noStrike">
                <a:solidFill>
                  <a:schemeClr val="lt1"/>
                </a:solidFill>
                <a:latin typeface="Arial"/>
                <a:ea typeface="Arial"/>
                <a:cs typeface="Arial"/>
                <a:sym typeface="Arial"/>
              </a:defRPr>
            </a:lvl3pPr>
            <a:lvl4pPr indent="0" lvl="3" marL="0" marR="0" rtl="0" algn="l">
              <a:spcBef>
                <a:spcPts val="0"/>
              </a:spcBef>
              <a:spcAft>
                <a:spcPts val="0"/>
              </a:spcAft>
              <a:buNone/>
              <a:defRPr b="1" i="0" sz="2800" u="none" cap="none" strike="noStrike">
                <a:solidFill>
                  <a:schemeClr val="lt1"/>
                </a:solidFill>
                <a:latin typeface="Arial"/>
                <a:ea typeface="Arial"/>
                <a:cs typeface="Arial"/>
                <a:sym typeface="Arial"/>
              </a:defRPr>
            </a:lvl4pPr>
            <a:lvl5pPr indent="0" lvl="4" marL="0" marR="0" rtl="0" algn="l">
              <a:spcBef>
                <a:spcPts val="0"/>
              </a:spcBef>
              <a:spcAft>
                <a:spcPts val="0"/>
              </a:spcAft>
              <a:buNone/>
              <a:defRPr b="1" i="0" sz="2800" u="none" cap="none" strike="noStrike">
                <a:solidFill>
                  <a:schemeClr val="lt1"/>
                </a:solidFill>
                <a:latin typeface="Arial"/>
                <a:ea typeface="Arial"/>
                <a:cs typeface="Arial"/>
                <a:sym typeface="Arial"/>
              </a:defRPr>
            </a:lvl5pPr>
            <a:lvl6pPr indent="0" lvl="5" marL="4572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6pPr>
            <a:lvl7pPr indent="0" lvl="6" marL="9144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7pPr>
            <a:lvl8pPr indent="0" lvl="7" marL="13716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8pPr>
            <a:lvl9pPr indent="0" lvl="8" marL="18288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9pPr>
          </a:lstStyle>
          <a:p/>
        </p:txBody>
      </p:sp>
      <p:sp>
        <p:nvSpPr>
          <p:cNvPr id="120" name="Shape 120"/>
          <p:cNvSpPr txBox="1"/>
          <p:nvPr>
            <p:ph idx="1" type="body"/>
          </p:nvPr>
        </p:nvSpPr>
        <p:spPr>
          <a:xfrm>
            <a:off x="457200" y="1151334"/>
            <a:ext cx="4040187" cy="479821"/>
          </a:xfrm>
          <a:prstGeom prst="rect">
            <a:avLst/>
          </a:prstGeom>
          <a:noFill/>
          <a:ln>
            <a:noFill/>
          </a:ln>
        </p:spPr>
        <p:txBody>
          <a:bodyPr anchorCtr="0" anchor="b" bIns="91425" lIns="91425" rIns="91425" tIns="91425"/>
          <a:lstStyle>
            <a:lvl1pPr indent="0" lvl="0" marL="0" marR="0" rtl="0" algn="l">
              <a:spcBef>
                <a:spcPts val="480"/>
              </a:spcBef>
              <a:spcAft>
                <a:spcPts val="0"/>
              </a:spcAft>
              <a:buClr>
                <a:schemeClr val="dk1"/>
              </a:buClr>
              <a:buFont typeface="Arial"/>
              <a:buNone/>
              <a:defRPr b="1" i="0" sz="2400" u="none" cap="none" strike="noStrike">
                <a:solidFill>
                  <a:schemeClr val="dk1"/>
                </a:solidFill>
                <a:latin typeface="Arial"/>
                <a:ea typeface="Arial"/>
                <a:cs typeface="Arial"/>
                <a:sym typeface="Arial"/>
              </a:defRPr>
            </a:lvl1pPr>
            <a:lvl2pPr indent="0" lvl="1" marL="457200" marR="0" rtl="0" algn="l">
              <a:spcBef>
                <a:spcPts val="400"/>
              </a:spcBef>
              <a:spcAft>
                <a:spcPts val="0"/>
              </a:spcAft>
              <a:buClr>
                <a:schemeClr val="dk1"/>
              </a:buClr>
              <a:buFont typeface="Arial"/>
              <a:buNone/>
              <a:defRPr b="1" i="0" sz="2000" u="none" cap="none" strike="noStrike">
                <a:solidFill>
                  <a:schemeClr val="dk1"/>
                </a:solidFill>
                <a:latin typeface="Arial"/>
                <a:ea typeface="Arial"/>
                <a:cs typeface="Arial"/>
                <a:sym typeface="Arial"/>
              </a:defRPr>
            </a:lvl2pPr>
            <a:lvl3pPr indent="0" lvl="2" marL="914400" marR="0" rtl="0" algn="l">
              <a:spcBef>
                <a:spcPts val="360"/>
              </a:spcBef>
              <a:spcAft>
                <a:spcPts val="0"/>
              </a:spcAft>
              <a:buClr>
                <a:schemeClr val="dk1"/>
              </a:buClr>
              <a:buFont typeface="Arial"/>
              <a:buNone/>
              <a:defRPr b="1" i="0" sz="1800" u="none" cap="none" strike="noStrike">
                <a:solidFill>
                  <a:schemeClr val="dk1"/>
                </a:solidFill>
                <a:latin typeface="Arial"/>
                <a:ea typeface="Arial"/>
                <a:cs typeface="Arial"/>
                <a:sym typeface="Arial"/>
              </a:defRPr>
            </a:lvl3pPr>
            <a:lvl4pPr indent="0" lvl="3" marL="1371600" marR="0" rtl="0" algn="l">
              <a:spcBef>
                <a:spcPts val="320"/>
              </a:spcBef>
              <a:spcAft>
                <a:spcPts val="0"/>
              </a:spcAft>
              <a:buClr>
                <a:schemeClr val="dk1"/>
              </a:buClr>
              <a:buFont typeface="Arial"/>
              <a:buNone/>
              <a:defRPr b="1" i="0" sz="1600" u="none" cap="none" strike="noStrike">
                <a:solidFill>
                  <a:schemeClr val="dk1"/>
                </a:solidFill>
                <a:latin typeface="Arial"/>
                <a:ea typeface="Arial"/>
                <a:cs typeface="Arial"/>
                <a:sym typeface="Arial"/>
              </a:defRPr>
            </a:lvl4pPr>
            <a:lvl5pPr indent="0" lvl="4" marL="1828800" marR="0" rtl="0" algn="l">
              <a:spcBef>
                <a:spcPts val="320"/>
              </a:spcBef>
              <a:spcAft>
                <a:spcPts val="0"/>
              </a:spcAft>
              <a:buClr>
                <a:schemeClr val="dk1"/>
              </a:buClr>
              <a:buFont typeface="Arial"/>
              <a:buNone/>
              <a:defRPr b="1" i="0" sz="1600" u="none" cap="none" strike="noStrike">
                <a:solidFill>
                  <a:schemeClr val="dk1"/>
                </a:solidFill>
                <a:latin typeface="Arial"/>
                <a:ea typeface="Arial"/>
                <a:cs typeface="Arial"/>
                <a:sym typeface="Arial"/>
              </a:defRPr>
            </a:lvl5pPr>
            <a:lvl6pPr indent="0" lvl="5" marL="2286000" marR="0" rtl="0" algn="l">
              <a:spcBef>
                <a:spcPts val="320"/>
              </a:spcBef>
              <a:spcAft>
                <a:spcPts val="0"/>
              </a:spcAft>
              <a:buClr>
                <a:schemeClr val="dk1"/>
              </a:buClr>
              <a:buFont typeface="Arial"/>
              <a:buNone/>
              <a:defRPr b="1" i="0" sz="1600" u="none" cap="none" strike="noStrike">
                <a:solidFill>
                  <a:schemeClr val="dk1"/>
                </a:solidFill>
                <a:latin typeface="Arial"/>
                <a:ea typeface="Arial"/>
                <a:cs typeface="Arial"/>
                <a:sym typeface="Arial"/>
              </a:defRPr>
            </a:lvl6pPr>
            <a:lvl7pPr indent="0" lvl="6" marL="2743200" marR="0" rtl="0" algn="l">
              <a:spcBef>
                <a:spcPts val="320"/>
              </a:spcBef>
              <a:spcAft>
                <a:spcPts val="0"/>
              </a:spcAft>
              <a:buClr>
                <a:schemeClr val="dk1"/>
              </a:buClr>
              <a:buFont typeface="Arial"/>
              <a:buNone/>
              <a:defRPr b="1" i="0" sz="1600" u="none" cap="none" strike="noStrike">
                <a:solidFill>
                  <a:schemeClr val="dk1"/>
                </a:solidFill>
                <a:latin typeface="Arial"/>
                <a:ea typeface="Arial"/>
                <a:cs typeface="Arial"/>
                <a:sym typeface="Arial"/>
              </a:defRPr>
            </a:lvl7pPr>
            <a:lvl8pPr indent="0" lvl="7" marL="3200400" marR="0" rtl="0" algn="l">
              <a:spcBef>
                <a:spcPts val="320"/>
              </a:spcBef>
              <a:spcAft>
                <a:spcPts val="0"/>
              </a:spcAft>
              <a:buClr>
                <a:schemeClr val="dk1"/>
              </a:buClr>
              <a:buFont typeface="Arial"/>
              <a:buNone/>
              <a:defRPr b="1" i="0" sz="1600" u="none" cap="none" strike="noStrike">
                <a:solidFill>
                  <a:schemeClr val="dk1"/>
                </a:solidFill>
                <a:latin typeface="Arial"/>
                <a:ea typeface="Arial"/>
                <a:cs typeface="Arial"/>
                <a:sym typeface="Arial"/>
              </a:defRPr>
            </a:lvl8pPr>
            <a:lvl9pPr indent="0" lvl="8" marL="3657600" marR="0" rtl="0" algn="l">
              <a:spcBef>
                <a:spcPts val="320"/>
              </a:spcBef>
              <a:spcAft>
                <a:spcPts val="0"/>
              </a:spcAft>
              <a:buClr>
                <a:schemeClr val="dk1"/>
              </a:buClr>
              <a:buFont typeface="Arial"/>
              <a:buNone/>
              <a:defRPr b="1" i="0" sz="1600" u="none" cap="none" strike="noStrike">
                <a:solidFill>
                  <a:schemeClr val="dk1"/>
                </a:solidFill>
                <a:latin typeface="Arial"/>
                <a:ea typeface="Arial"/>
                <a:cs typeface="Arial"/>
                <a:sym typeface="Arial"/>
              </a:defRPr>
            </a:lvl9pPr>
          </a:lstStyle>
          <a:p/>
        </p:txBody>
      </p:sp>
      <p:sp>
        <p:nvSpPr>
          <p:cNvPr id="121" name="Shape 121"/>
          <p:cNvSpPr txBox="1"/>
          <p:nvPr>
            <p:ph idx="2" type="body"/>
          </p:nvPr>
        </p:nvSpPr>
        <p:spPr>
          <a:xfrm>
            <a:off x="457200" y="1631156"/>
            <a:ext cx="4040187" cy="2963465"/>
          </a:xfrm>
          <a:prstGeom prst="rect">
            <a:avLst/>
          </a:prstGeom>
          <a:noFill/>
          <a:ln>
            <a:noFill/>
          </a:ln>
        </p:spPr>
        <p:txBody>
          <a:bodyPr anchorCtr="0" anchor="t" bIns="91425" lIns="91425" rIns="91425" tIns="91425"/>
          <a:lstStyle>
            <a:lvl1pPr indent="-190500" lvl="0" marL="342900" marR="0" rtl="0" algn="l">
              <a:spcBef>
                <a:spcPts val="480"/>
              </a:spcBef>
              <a:spcAft>
                <a:spcPts val="0"/>
              </a:spcAft>
              <a:buClr>
                <a:schemeClr val="dk1"/>
              </a:buClr>
              <a:buSzPct val="100000"/>
              <a:buFont typeface="Arial"/>
              <a:buChar char="•"/>
              <a:defRPr b="0" i="0" sz="2400" u="none" cap="none" strike="noStrike">
                <a:solidFill>
                  <a:schemeClr val="dk1"/>
                </a:solidFill>
                <a:latin typeface="Arial"/>
                <a:ea typeface="Arial"/>
                <a:cs typeface="Arial"/>
                <a:sym typeface="Arial"/>
              </a:defRPr>
            </a:lvl1pPr>
            <a:lvl2pPr indent="-158750" lvl="1" marL="74295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2pPr>
            <a:lvl3pPr indent="-114300" lvl="2" marL="1143000" marR="0" rtl="0" algn="l">
              <a:spcBef>
                <a:spcPts val="360"/>
              </a:spcBef>
              <a:spcAft>
                <a:spcPts val="0"/>
              </a:spcAft>
              <a:buClr>
                <a:schemeClr val="dk1"/>
              </a:buClr>
              <a:buSzPct val="100000"/>
              <a:buFont typeface="Arial"/>
              <a:buChar char="•"/>
              <a:defRPr b="0" i="0" sz="1800" u="none" cap="none" strike="noStrike">
                <a:solidFill>
                  <a:schemeClr val="dk1"/>
                </a:solidFill>
                <a:latin typeface="Arial"/>
                <a:ea typeface="Arial"/>
                <a:cs typeface="Arial"/>
                <a:sym typeface="Arial"/>
              </a:defRPr>
            </a:lvl3pPr>
            <a:lvl4pPr indent="-127000" lvl="3" marL="1600200" marR="0" rtl="0" algn="l">
              <a:spcBef>
                <a:spcPts val="320"/>
              </a:spcBef>
              <a:spcAft>
                <a:spcPts val="0"/>
              </a:spcAft>
              <a:buClr>
                <a:schemeClr val="dk1"/>
              </a:buClr>
              <a:buSzPct val="100000"/>
              <a:buFont typeface="Arial"/>
              <a:buChar char="–"/>
              <a:defRPr b="0" i="0" sz="1600" u="none" cap="none" strike="noStrike">
                <a:solidFill>
                  <a:schemeClr val="dk1"/>
                </a:solidFill>
                <a:latin typeface="Arial"/>
                <a:ea typeface="Arial"/>
                <a:cs typeface="Arial"/>
                <a:sym typeface="Arial"/>
              </a:defRPr>
            </a:lvl4pPr>
            <a:lvl5pPr indent="-127000" lvl="4" marL="2057400" marR="0" rtl="0" algn="l">
              <a:spcBef>
                <a:spcPts val="320"/>
              </a:spcBef>
              <a:spcAft>
                <a:spcPts val="0"/>
              </a:spcAft>
              <a:buClr>
                <a:schemeClr val="dk1"/>
              </a:buClr>
              <a:buSzPct val="100000"/>
              <a:buFont typeface="Arial"/>
              <a:buChar char="»"/>
              <a:defRPr b="0" i="0" sz="1600" u="none" cap="none" strike="noStrike">
                <a:solidFill>
                  <a:schemeClr val="dk1"/>
                </a:solidFill>
                <a:latin typeface="Arial"/>
                <a:ea typeface="Arial"/>
                <a:cs typeface="Arial"/>
                <a:sym typeface="Arial"/>
              </a:defRPr>
            </a:lvl5pPr>
            <a:lvl6pPr indent="-127000" lvl="5" marL="2514600" marR="0" rtl="0" algn="l">
              <a:spcBef>
                <a:spcPts val="320"/>
              </a:spcBef>
              <a:spcAft>
                <a:spcPts val="0"/>
              </a:spcAft>
              <a:buClr>
                <a:schemeClr val="dk1"/>
              </a:buClr>
              <a:buSzPct val="100000"/>
              <a:buFont typeface="Arial"/>
              <a:buChar char="»"/>
              <a:defRPr b="0" i="0" sz="1600" u="none" cap="none" strike="noStrike">
                <a:solidFill>
                  <a:schemeClr val="dk1"/>
                </a:solidFill>
                <a:latin typeface="Arial"/>
                <a:ea typeface="Arial"/>
                <a:cs typeface="Arial"/>
                <a:sym typeface="Arial"/>
              </a:defRPr>
            </a:lvl6pPr>
            <a:lvl7pPr indent="-127000" lvl="6" marL="2971800" marR="0" rtl="0" algn="l">
              <a:spcBef>
                <a:spcPts val="320"/>
              </a:spcBef>
              <a:spcAft>
                <a:spcPts val="0"/>
              </a:spcAft>
              <a:buClr>
                <a:schemeClr val="dk1"/>
              </a:buClr>
              <a:buSzPct val="100000"/>
              <a:buFont typeface="Arial"/>
              <a:buChar char="»"/>
              <a:defRPr b="0" i="0" sz="1600" u="none" cap="none" strike="noStrike">
                <a:solidFill>
                  <a:schemeClr val="dk1"/>
                </a:solidFill>
                <a:latin typeface="Arial"/>
                <a:ea typeface="Arial"/>
                <a:cs typeface="Arial"/>
                <a:sym typeface="Arial"/>
              </a:defRPr>
            </a:lvl7pPr>
            <a:lvl8pPr indent="-127000" lvl="7" marL="3429000" marR="0" rtl="0" algn="l">
              <a:spcBef>
                <a:spcPts val="320"/>
              </a:spcBef>
              <a:spcAft>
                <a:spcPts val="0"/>
              </a:spcAft>
              <a:buClr>
                <a:schemeClr val="dk1"/>
              </a:buClr>
              <a:buSzPct val="100000"/>
              <a:buFont typeface="Arial"/>
              <a:buChar char="»"/>
              <a:defRPr b="0" i="0" sz="1600" u="none" cap="none" strike="noStrike">
                <a:solidFill>
                  <a:schemeClr val="dk1"/>
                </a:solidFill>
                <a:latin typeface="Arial"/>
                <a:ea typeface="Arial"/>
                <a:cs typeface="Arial"/>
                <a:sym typeface="Arial"/>
              </a:defRPr>
            </a:lvl8pPr>
            <a:lvl9pPr indent="-127000" lvl="8" marL="3886200" marR="0" rtl="0" algn="l">
              <a:spcBef>
                <a:spcPts val="320"/>
              </a:spcBef>
              <a:spcAft>
                <a:spcPts val="0"/>
              </a:spcAft>
              <a:buClr>
                <a:schemeClr val="dk1"/>
              </a:buClr>
              <a:buSzPct val="100000"/>
              <a:buFont typeface="Arial"/>
              <a:buChar char="»"/>
              <a:defRPr b="0" i="0" sz="1600" u="none" cap="none" strike="noStrike">
                <a:solidFill>
                  <a:schemeClr val="dk1"/>
                </a:solidFill>
                <a:latin typeface="Arial"/>
                <a:ea typeface="Arial"/>
                <a:cs typeface="Arial"/>
                <a:sym typeface="Arial"/>
              </a:defRPr>
            </a:lvl9pPr>
          </a:lstStyle>
          <a:p/>
        </p:txBody>
      </p:sp>
      <p:sp>
        <p:nvSpPr>
          <p:cNvPr id="122" name="Shape 122"/>
          <p:cNvSpPr txBox="1"/>
          <p:nvPr>
            <p:ph idx="3" type="body"/>
          </p:nvPr>
        </p:nvSpPr>
        <p:spPr>
          <a:xfrm>
            <a:off x="4645025" y="1151334"/>
            <a:ext cx="4041774" cy="479821"/>
          </a:xfrm>
          <a:prstGeom prst="rect">
            <a:avLst/>
          </a:prstGeom>
          <a:noFill/>
          <a:ln>
            <a:noFill/>
          </a:ln>
        </p:spPr>
        <p:txBody>
          <a:bodyPr anchorCtr="0" anchor="b" bIns="91425" lIns="91425" rIns="91425" tIns="91425"/>
          <a:lstStyle>
            <a:lvl1pPr indent="0" lvl="0" marL="0" marR="0" rtl="0" algn="l">
              <a:spcBef>
                <a:spcPts val="480"/>
              </a:spcBef>
              <a:spcAft>
                <a:spcPts val="0"/>
              </a:spcAft>
              <a:buClr>
                <a:schemeClr val="dk1"/>
              </a:buClr>
              <a:buFont typeface="Arial"/>
              <a:buNone/>
              <a:defRPr b="1" i="0" sz="2400" u="none" cap="none" strike="noStrike">
                <a:solidFill>
                  <a:schemeClr val="dk1"/>
                </a:solidFill>
                <a:latin typeface="Arial"/>
                <a:ea typeface="Arial"/>
                <a:cs typeface="Arial"/>
                <a:sym typeface="Arial"/>
              </a:defRPr>
            </a:lvl1pPr>
            <a:lvl2pPr indent="0" lvl="1" marL="457200" marR="0" rtl="0" algn="l">
              <a:spcBef>
                <a:spcPts val="400"/>
              </a:spcBef>
              <a:spcAft>
                <a:spcPts val="0"/>
              </a:spcAft>
              <a:buClr>
                <a:schemeClr val="dk1"/>
              </a:buClr>
              <a:buFont typeface="Arial"/>
              <a:buNone/>
              <a:defRPr b="1" i="0" sz="2000" u="none" cap="none" strike="noStrike">
                <a:solidFill>
                  <a:schemeClr val="dk1"/>
                </a:solidFill>
                <a:latin typeface="Arial"/>
                <a:ea typeface="Arial"/>
                <a:cs typeface="Arial"/>
                <a:sym typeface="Arial"/>
              </a:defRPr>
            </a:lvl2pPr>
            <a:lvl3pPr indent="0" lvl="2" marL="914400" marR="0" rtl="0" algn="l">
              <a:spcBef>
                <a:spcPts val="360"/>
              </a:spcBef>
              <a:spcAft>
                <a:spcPts val="0"/>
              </a:spcAft>
              <a:buClr>
                <a:schemeClr val="dk1"/>
              </a:buClr>
              <a:buFont typeface="Arial"/>
              <a:buNone/>
              <a:defRPr b="1" i="0" sz="1800" u="none" cap="none" strike="noStrike">
                <a:solidFill>
                  <a:schemeClr val="dk1"/>
                </a:solidFill>
                <a:latin typeface="Arial"/>
                <a:ea typeface="Arial"/>
                <a:cs typeface="Arial"/>
                <a:sym typeface="Arial"/>
              </a:defRPr>
            </a:lvl3pPr>
            <a:lvl4pPr indent="0" lvl="3" marL="1371600" marR="0" rtl="0" algn="l">
              <a:spcBef>
                <a:spcPts val="320"/>
              </a:spcBef>
              <a:spcAft>
                <a:spcPts val="0"/>
              </a:spcAft>
              <a:buClr>
                <a:schemeClr val="dk1"/>
              </a:buClr>
              <a:buFont typeface="Arial"/>
              <a:buNone/>
              <a:defRPr b="1" i="0" sz="1600" u="none" cap="none" strike="noStrike">
                <a:solidFill>
                  <a:schemeClr val="dk1"/>
                </a:solidFill>
                <a:latin typeface="Arial"/>
                <a:ea typeface="Arial"/>
                <a:cs typeface="Arial"/>
                <a:sym typeface="Arial"/>
              </a:defRPr>
            </a:lvl4pPr>
            <a:lvl5pPr indent="0" lvl="4" marL="1828800" marR="0" rtl="0" algn="l">
              <a:spcBef>
                <a:spcPts val="320"/>
              </a:spcBef>
              <a:spcAft>
                <a:spcPts val="0"/>
              </a:spcAft>
              <a:buClr>
                <a:schemeClr val="dk1"/>
              </a:buClr>
              <a:buFont typeface="Arial"/>
              <a:buNone/>
              <a:defRPr b="1" i="0" sz="1600" u="none" cap="none" strike="noStrike">
                <a:solidFill>
                  <a:schemeClr val="dk1"/>
                </a:solidFill>
                <a:latin typeface="Arial"/>
                <a:ea typeface="Arial"/>
                <a:cs typeface="Arial"/>
                <a:sym typeface="Arial"/>
              </a:defRPr>
            </a:lvl5pPr>
            <a:lvl6pPr indent="0" lvl="5" marL="2286000" marR="0" rtl="0" algn="l">
              <a:spcBef>
                <a:spcPts val="320"/>
              </a:spcBef>
              <a:spcAft>
                <a:spcPts val="0"/>
              </a:spcAft>
              <a:buClr>
                <a:schemeClr val="dk1"/>
              </a:buClr>
              <a:buFont typeface="Arial"/>
              <a:buNone/>
              <a:defRPr b="1" i="0" sz="1600" u="none" cap="none" strike="noStrike">
                <a:solidFill>
                  <a:schemeClr val="dk1"/>
                </a:solidFill>
                <a:latin typeface="Arial"/>
                <a:ea typeface="Arial"/>
                <a:cs typeface="Arial"/>
                <a:sym typeface="Arial"/>
              </a:defRPr>
            </a:lvl6pPr>
            <a:lvl7pPr indent="0" lvl="6" marL="2743200" marR="0" rtl="0" algn="l">
              <a:spcBef>
                <a:spcPts val="320"/>
              </a:spcBef>
              <a:spcAft>
                <a:spcPts val="0"/>
              </a:spcAft>
              <a:buClr>
                <a:schemeClr val="dk1"/>
              </a:buClr>
              <a:buFont typeface="Arial"/>
              <a:buNone/>
              <a:defRPr b="1" i="0" sz="1600" u="none" cap="none" strike="noStrike">
                <a:solidFill>
                  <a:schemeClr val="dk1"/>
                </a:solidFill>
                <a:latin typeface="Arial"/>
                <a:ea typeface="Arial"/>
                <a:cs typeface="Arial"/>
                <a:sym typeface="Arial"/>
              </a:defRPr>
            </a:lvl7pPr>
            <a:lvl8pPr indent="0" lvl="7" marL="3200400" marR="0" rtl="0" algn="l">
              <a:spcBef>
                <a:spcPts val="320"/>
              </a:spcBef>
              <a:spcAft>
                <a:spcPts val="0"/>
              </a:spcAft>
              <a:buClr>
                <a:schemeClr val="dk1"/>
              </a:buClr>
              <a:buFont typeface="Arial"/>
              <a:buNone/>
              <a:defRPr b="1" i="0" sz="1600" u="none" cap="none" strike="noStrike">
                <a:solidFill>
                  <a:schemeClr val="dk1"/>
                </a:solidFill>
                <a:latin typeface="Arial"/>
                <a:ea typeface="Arial"/>
                <a:cs typeface="Arial"/>
                <a:sym typeface="Arial"/>
              </a:defRPr>
            </a:lvl8pPr>
            <a:lvl9pPr indent="0" lvl="8" marL="3657600" marR="0" rtl="0" algn="l">
              <a:spcBef>
                <a:spcPts val="320"/>
              </a:spcBef>
              <a:spcAft>
                <a:spcPts val="0"/>
              </a:spcAft>
              <a:buClr>
                <a:schemeClr val="dk1"/>
              </a:buClr>
              <a:buFont typeface="Arial"/>
              <a:buNone/>
              <a:defRPr b="1" i="0" sz="1600" u="none" cap="none" strike="noStrike">
                <a:solidFill>
                  <a:schemeClr val="dk1"/>
                </a:solidFill>
                <a:latin typeface="Arial"/>
                <a:ea typeface="Arial"/>
                <a:cs typeface="Arial"/>
                <a:sym typeface="Arial"/>
              </a:defRPr>
            </a:lvl9pPr>
          </a:lstStyle>
          <a:p/>
        </p:txBody>
      </p:sp>
      <p:sp>
        <p:nvSpPr>
          <p:cNvPr id="123" name="Shape 123"/>
          <p:cNvSpPr txBox="1"/>
          <p:nvPr>
            <p:ph idx="4" type="body"/>
          </p:nvPr>
        </p:nvSpPr>
        <p:spPr>
          <a:xfrm>
            <a:off x="4645025" y="1631156"/>
            <a:ext cx="4041774" cy="2963465"/>
          </a:xfrm>
          <a:prstGeom prst="rect">
            <a:avLst/>
          </a:prstGeom>
          <a:noFill/>
          <a:ln>
            <a:noFill/>
          </a:ln>
        </p:spPr>
        <p:txBody>
          <a:bodyPr anchorCtr="0" anchor="t" bIns="91425" lIns="91425" rIns="91425" tIns="91425"/>
          <a:lstStyle>
            <a:lvl1pPr indent="-190500" lvl="0" marL="342900" marR="0" rtl="0" algn="l">
              <a:spcBef>
                <a:spcPts val="480"/>
              </a:spcBef>
              <a:spcAft>
                <a:spcPts val="0"/>
              </a:spcAft>
              <a:buClr>
                <a:schemeClr val="dk1"/>
              </a:buClr>
              <a:buSzPct val="100000"/>
              <a:buFont typeface="Arial"/>
              <a:buChar char="•"/>
              <a:defRPr b="0" i="0" sz="2400" u="none" cap="none" strike="noStrike">
                <a:solidFill>
                  <a:schemeClr val="dk1"/>
                </a:solidFill>
                <a:latin typeface="Arial"/>
                <a:ea typeface="Arial"/>
                <a:cs typeface="Arial"/>
                <a:sym typeface="Arial"/>
              </a:defRPr>
            </a:lvl1pPr>
            <a:lvl2pPr indent="-158750" lvl="1" marL="74295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2pPr>
            <a:lvl3pPr indent="-114300" lvl="2" marL="1143000" marR="0" rtl="0" algn="l">
              <a:spcBef>
                <a:spcPts val="360"/>
              </a:spcBef>
              <a:spcAft>
                <a:spcPts val="0"/>
              </a:spcAft>
              <a:buClr>
                <a:schemeClr val="dk1"/>
              </a:buClr>
              <a:buSzPct val="100000"/>
              <a:buFont typeface="Arial"/>
              <a:buChar char="•"/>
              <a:defRPr b="0" i="0" sz="1800" u="none" cap="none" strike="noStrike">
                <a:solidFill>
                  <a:schemeClr val="dk1"/>
                </a:solidFill>
                <a:latin typeface="Arial"/>
                <a:ea typeface="Arial"/>
                <a:cs typeface="Arial"/>
                <a:sym typeface="Arial"/>
              </a:defRPr>
            </a:lvl3pPr>
            <a:lvl4pPr indent="-127000" lvl="3" marL="1600200" marR="0" rtl="0" algn="l">
              <a:spcBef>
                <a:spcPts val="320"/>
              </a:spcBef>
              <a:spcAft>
                <a:spcPts val="0"/>
              </a:spcAft>
              <a:buClr>
                <a:schemeClr val="dk1"/>
              </a:buClr>
              <a:buSzPct val="100000"/>
              <a:buFont typeface="Arial"/>
              <a:buChar char="–"/>
              <a:defRPr b="0" i="0" sz="1600" u="none" cap="none" strike="noStrike">
                <a:solidFill>
                  <a:schemeClr val="dk1"/>
                </a:solidFill>
                <a:latin typeface="Arial"/>
                <a:ea typeface="Arial"/>
                <a:cs typeface="Arial"/>
                <a:sym typeface="Arial"/>
              </a:defRPr>
            </a:lvl4pPr>
            <a:lvl5pPr indent="-127000" lvl="4" marL="2057400" marR="0" rtl="0" algn="l">
              <a:spcBef>
                <a:spcPts val="320"/>
              </a:spcBef>
              <a:spcAft>
                <a:spcPts val="0"/>
              </a:spcAft>
              <a:buClr>
                <a:schemeClr val="dk1"/>
              </a:buClr>
              <a:buSzPct val="100000"/>
              <a:buFont typeface="Arial"/>
              <a:buChar char="»"/>
              <a:defRPr b="0" i="0" sz="1600" u="none" cap="none" strike="noStrike">
                <a:solidFill>
                  <a:schemeClr val="dk1"/>
                </a:solidFill>
                <a:latin typeface="Arial"/>
                <a:ea typeface="Arial"/>
                <a:cs typeface="Arial"/>
                <a:sym typeface="Arial"/>
              </a:defRPr>
            </a:lvl5pPr>
            <a:lvl6pPr indent="-127000" lvl="5" marL="2514600" marR="0" rtl="0" algn="l">
              <a:spcBef>
                <a:spcPts val="320"/>
              </a:spcBef>
              <a:spcAft>
                <a:spcPts val="0"/>
              </a:spcAft>
              <a:buClr>
                <a:schemeClr val="dk1"/>
              </a:buClr>
              <a:buSzPct val="100000"/>
              <a:buFont typeface="Arial"/>
              <a:buChar char="»"/>
              <a:defRPr b="0" i="0" sz="1600" u="none" cap="none" strike="noStrike">
                <a:solidFill>
                  <a:schemeClr val="dk1"/>
                </a:solidFill>
                <a:latin typeface="Arial"/>
                <a:ea typeface="Arial"/>
                <a:cs typeface="Arial"/>
                <a:sym typeface="Arial"/>
              </a:defRPr>
            </a:lvl6pPr>
            <a:lvl7pPr indent="-127000" lvl="6" marL="2971800" marR="0" rtl="0" algn="l">
              <a:spcBef>
                <a:spcPts val="320"/>
              </a:spcBef>
              <a:spcAft>
                <a:spcPts val="0"/>
              </a:spcAft>
              <a:buClr>
                <a:schemeClr val="dk1"/>
              </a:buClr>
              <a:buSzPct val="100000"/>
              <a:buFont typeface="Arial"/>
              <a:buChar char="»"/>
              <a:defRPr b="0" i="0" sz="1600" u="none" cap="none" strike="noStrike">
                <a:solidFill>
                  <a:schemeClr val="dk1"/>
                </a:solidFill>
                <a:latin typeface="Arial"/>
                <a:ea typeface="Arial"/>
                <a:cs typeface="Arial"/>
                <a:sym typeface="Arial"/>
              </a:defRPr>
            </a:lvl7pPr>
            <a:lvl8pPr indent="-127000" lvl="7" marL="3429000" marR="0" rtl="0" algn="l">
              <a:spcBef>
                <a:spcPts val="320"/>
              </a:spcBef>
              <a:spcAft>
                <a:spcPts val="0"/>
              </a:spcAft>
              <a:buClr>
                <a:schemeClr val="dk1"/>
              </a:buClr>
              <a:buSzPct val="100000"/>
              <a:buFont typeface="Arial"/>
              <a:buChar char="»"/>
              <a:defRPr b="0" i="0" sz="1600" u="none" cap="none" strike="noStrike">
                <a:solidFill>
                  <a:schemeClr val="dk1"/>
                </a:solidFill>
                <a:latin typeface="Arial"/>
                <a:ea typeface="Arial"/>
                <a:cs typeface="Arial"/>
                <a:sym typeface="Arial"/>
              </a:defRPr>
            </a:lvl8pPr>
            <a:lvl9pPr indent="-127000" lvl="8" marL="3886200" marR="0" rtl="0" algn="l">
              <a:spcBef>
                <a:spcPts val="320"/>
              </a:spcBef>
              <a:spcAft>
                <a:spcPts val="0"/>
              </a:spcAft>
              <a:buClr>
                <a:schemeClr val="dk1"/>
              </a:buClr>
              <a:buSzPct val="100000"/>
              <a:buFont typeface="Arial"/>
              <a:buChar char="»"/>
              <a:defRPr b="0" i="0" sz="1600" u="none" cap="none" strike="noStrike">
                <a:solidFill>
                  <a:schemeClr val="dk1"/>
                </a:solidFill>
                <a:latin typeface="Arial"/>
                <a:ea typeface="Arial"/>
                <a:cs typeface="Arial"/>
                <a:sym typeface="Arial"/>
              </a:defRPr>
            </a:lvl9pPr>
          </a:lstStyle>
          <a:p/>
        </p:txBody>
      </p:sp>
      <p:sp>
        <p:nvSpPr>
          <p:cNvPr id="124" name="Shape 124"/>
          <p:cNvSpPr txBox="1"/>
          <p:nvPr>
            <p:ph idx="11" type="ftr"/>
          </p:nvPr>
        </p:nvSpPr>
        <p:spPr>
          <a:xfrm>
            <a:off x="1586" y="4914900"/>
            <a:ext cx="3086099" cy="228599"/>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12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Title and Content">
    <p:spTree>
      <p:nvGrpSpPr>
        <p:cNvPr id="131" name="Shape 131"/>
        <p:cNvGrpSpPr/>
        <p:nvPr/>
      </p:nvGrpSpPr>
      <p:grpSpPr>
        <a:xfrm>
          <a:off x="0" y="0"/>
          <a:ext cx="0" cy="0"/>
          <a:chOff x="0" y="0"/>
          <a:chExt cx="0" cy="0"/>
        </a:xfrm>
      </p:grpSpPr>
      <p:sp>
        <p:nvSpPr>
          <p:cNvPr id="132" name="Shape 132"/>
          <p:cNvSpPr txBox="1"/>
          <p:nvPr>
            <p:ph type="title"/>
          </p:nvPr>
        </p:nvSpPr>
        <p:spPr>
          <a:xfrm>
            <a:off x="2225675" y="354806"/>
            <a:ext cx="6226175" cy="479821"/>
          </a:xfrm>
          <a:prstGeom prst="rect">
            <a:avLst/>
          </a:prstGeom>
          <a:noFill/>
          <a:ln>
            <a:noFill/>
          </a:ln>
        </p:spPr>
        <p:txBody>
          <a:bodyPr anchorCtr="0" anchor="ctr" bIns="91425" lIns="91425" rIns="91425" tIns="91425"/>
          <a:lstStyle>
            <a:lvl1pPr indent="0" lvl="0" marL="0" marR="0" rtl="0" algn="l">
              <a:spcBef>
                <a:spcPts val="0"/>
              </a:spcBef>
              <a:spcAft>
                <a:spcPts val="0"/>
              </a:spcAft>
              <a:buNone/>
              <a:defRPr b="0" i="0" sz="3200" u="none" cap="none" strike="noStrike">
                <a:solidFill>
                  <a:srgbClr val="266DB6"/>
                </a:solidFill>
                <a:latin typeface="Teko"/>
                <a:ea typeface="Teko"/>
                <a:cs typeface="Teko"/>
                <a:sym typeface="Teko"/>
              </a:defRPr>
            </a:lvl1pPr>
            <a:lvl2pPr indent="0" lvl="1" marL="0" marR="0" rtl="0" algn="l">
              <a:spcBef>
                <a:spcPts val="0"/>
              </a:spcBef>
              <a:spcAft>
                <a:spcPts val="0"/>
              </a:spcAft>
              <a:buNone/>
              <a:defRPr b="0" i="0" sz="3200" u="none" cap="none" strike="noStrike">
                <a:solidFill>
                  <a:srgbClr val="266DB6"/>
                </a:solidFill>
                <a:latin typeface="Teko"/>
                <a:ea typeface="Teko"/>
                <a:cs typeface="Teko"/>
                <a:sym typeface="Teko"/>
              </a:defRPr>
            </a:lvl2pPr>
            <a:lvl3pPr indent="0" lvl="2" marL="0" marR="0" rtl="0" algn="l">
              <a:spcBef>
                <a:spcPts val="0"/>
              </a:spcBef>
              <a:spcAft>
                <a:spcPts val="0"/>
              </a:spcAft>
              <a:buNone/>
              <a:defRPr b="0" i="0" sz="3200" u="none" cap="none" strike="noStrike">
                <a:solidFill>
                  <a:srgbClr val="266DB6"/>
                </a:solidFill>
                <a:latin typeface="Teko"/>
                <a:ea typeface="Teko"/>
                <a:cs typeface="Teko"/>
                <a:sym typeface="Teko"/>
              </a:defRPr>
            </a:lvl3pPr>
            <a:lvl4pPr indent="0" lvl="3" marL="0" marR="0" rtl="0" algn="l">
              <a:spcBef>
                <a:spcPts val="0"/>
              </a:spcBef>
              <a:spcAft>
                <a:spcPts val="0"/>
              </a:spcAft>
              <a:buNone/>
              <a:defRPr b="0" i="0" sz="3200" u="none" cap="none" strike="noStrike">
                <a:solidFill>
                  <a:srgbClr val="266DB6"/>
                </a:solidFill>
                <a:latin typeface="Teko"/>
                <a:ea typeface="Teko"/>
                <a:cs typeface="Teko"/>
                <a:sym typeface="Teko"/>
              </a:defRPr>
            </a:lvl4pPr>
            <a:lvl5pPr indent="0" lvl="4" marL="0" marR="0" rtl="0" algn="l">
              <a:spcBef>
                <a:spcPts val="0"/>
              </a:spcBef>
              <a:spcAft>
                <a:spcPts val="0"/>
              </a:spcAft>
              <a:buNone/>
              <a:defRPr b="0" i="0" sz="3200" u="none" cap="none" strike="noStrike">
                <a:solidFill>
                  <a:srgbClr val="266DB6"/>
                </a:solidFill>
                <a:latin typeface="Teko"/>
                <a:ea typeface="Teko"/>
                <a:cs typeface="Teko"/>
                <a:sym typeface="Teko"/>
              </a:defRPr>
            </a:lvl5pPr>
            <a:lvl6pPr indent="0" lvl="5" marL="4572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6pPr>
            <a:lvl7pPr indent="0" lvl="6" marL="9144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7pPr>
            <a:lvl8pPr indent="0" lvl="7" marL="13716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8pPr>
            <a:lvl9pPr indent="0" lvl="8" marL="18288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9pPr>
          </a:lstStyle>
          <a:p/>
        </p:txBody>
      </p:sp>
      <p:sp>
        <p:nvSpPr>
          <p:cNvPr id="133" name="Shape 133"/>
          <p:cNvSpPr txBox="1"/>
          <p:nvPr>
            <p:ph idx="1" type="body"/>
          </p:nvPr>
        </p:nvSpPr>
        <p:spPr>
          <a:xfrm>
            <a:off x="2252874" y="1152938"/>
            <a:ext cx="6228522" cy="3327383"/>
          </a:xfrm>
          <a:prstGeom prst="rect">
            <a:avLst/>
          </a:prstGeom>
          <a:noFill/>
          <a:ln>
            <a:noFill/>
          </a:ln>
        </p:spPr>
        <p:txBody>
          <a:bodyPr anchorCtr="0" anchor="t" bIns="91425" lIns="91425" rIns="91425" tIns="91425"/>
          <a:lstStyle>
            <a:lvl1pPr indent="-254000" lvl="0" marL="342900" marR="0" rtl="0" algn="l">
              <a:spcBef>
                <a:spcPts val="280"/>
              </a:spcBef>
              <a:spcAft>
                <a:spcPts val="0"/>
              </a:spcAft>
              <a:buClr>
                <a:schemeClr val="dk1"/>
              </a:buClr>
              <a:buSzPct val="100000"/>
              <a:buFont typeface="Helvetica Neue"/>
              <a:buChar char="•"/>
              <a:defRPr b="0" i="0" sz="1400" u="none" cap="none" strike="noStrike">
                <a:solidFill>
                  <a:schemeClr val="dk1"/>
                </a:solidFill>
                <a:latin typeface="Helvetica Neue"/>
                <a:ea typeface="Helvetica Neue"/>
                <a:cs typeface="Helvetica Neue"/>
                <a:sym typeface="Helvetica Neue"/>
              </a:defRPr>
            </a:lvl1pPr>
            <a:lvl2pPr indent="-196850" lvl="1" marL="742950" marR="0" rtl="0" algn="l">
              <a:spcBef>
                <a:spcPts val="280"/>
              </a:spcBef>
              <a:spcAft>
                <a:spcPts val="0"/>
              </a:spcAft>
              <a:buClr>
                <a:schemeClr val="dk1"/>
              </a:buClr>
              <a:buSzPct val="100000"/>
              <a:buFont typeface="Helvetica Neue"/>
              <a:buChar char="–"/>
              <a:defRPr b="0" i="0" sz="1400" u="none" cap="none" strike="noStrike">
                <a:solidFill>
                  <a:schemeClr val="dk1"/>
                </a:solidFill>
                <a:latin typeface="Helvetica Neue"/>
                <a:ea typeface="Helvetica Neue"/>
                <a:cs typeface="Helvetica Neue"/>
                <a:sym typeface="Helvetica Neue"/>
              </a:defRPr>
            </a:lvl2pPr>
            <a:lvl3pPr indent="-139700" lvl="2" marL="1143000" marR="0" rtl="0" algn="l">
              <a:spcBef>
                <a:spcPts val="280"/>
              </a:spcBef>
              <a:spcAft>
                <a:spcPts val="0"/>
              </a:spcAft>
              <a:buClr>
                <a:schemeClr val="dk1"/>
              </a:buClr>
              <a:buSzPct val="100000"/>
              <a:buFont typeface="Helvetica Neue"/>
              <a:buChar char="•"/>
              <a:defRPr b="0" i="0" sz="1400" u="none" cap="none" strike="noStrike">
                <a:solidFill>
                  <a:schemeClr val="dk1"/>
                </a:solidFill>
                <a:latin typeface="Helvetica Neue"/>
                <a:ea typeface="Helvetica Neue"/>
                <a:cs typeface="Helvetica Neue"/>
                <a:sym typeface="Helvetica Neue"/>
              </a:defRPr>
            </a:lvl3pPr>
            <a:lvl4pPr indent="-139700" lvl="3" marL="1600200" marR="0" rtl="0" algn="l">
              <a:spcBef>
                <a:spcPts val="280"/>
              </a:spcBef>
              <a:spcAft>
                <a:spcPts val="0"/>
              </a:spcAft>
              <a:buClr>
                <a:schemeClr val="dk1"/>
              </a:buClr>
              <a:buSzPct val="100000"/>
              <a:buFont typeface="Helvetica Neue"/>
              <a:buChar char="–"/>
              <a:defRPr b="0" i="0" sz="1400" u="none" cap="none" strike="noStrike">
                <a:solidFill>
                  <a:schemeClr val="dk1"/>
                </a:solidFill>
                <a:latin typeface="Helvetica Neue"/>
                <a:ea typeface="Helvetica Neue"/>
                <a:cs typeface="Helvetica Neue"/>
                <a:sym typeface="Helvetica Neue"/>
              </a:defRPr>
            </a:lvl4pPr>
            <a:lvl5pPr indent="-139700" lvl="4" marL="2057400" marR="0" rtl="0" algn="l">
              <a:spcBef>
                <a:spcPts val="280"/>
              </a:spcBef>
              <a:spcAft>
                <a:spcPts val="0"/>
              </a:spcAft>
              <a:buClr>
                <a:schemeClr val="dk1"/>
              </a:buClr>
              <a:buSzPct val="100000"/>
              <a:buFont typeface="Helvetica Neue"/>
              <a:buChar char="»"/>
              <a:defRPr b="0" i="0" sz="1400" u="none" cap="none" strike="noStrike">
                <a:solidFill>
                  <a:schemeClr val="dk1"/>
                </a:solidFill>
                <a:latin typeface="Helvetica Neue"/>
                <a:ea typeface="Helvetica Neue"/>
                <a:cs typeface="Helvetica Neue"/>
                <a:sym typeface="Helvetica Neue"/>
              </a:defRPr>
            </a:lvl5pPr>
            <a:lvl6pPr indent="-101600" lvl="5" marL="25146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6pPr>
            <a:lvl7pPr indent="-101600" lvl="6" marL="29718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7pPr>
            <a:lvl8pPr indent="-101600" lvl="7" marL="34290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8pPr>
            <a:lvl9pPr indent="-101600" lvl="8" marL="38862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9pPr>
          </a:lstStyle>
          <a:p/>
        </p:txBody>
      </p:sp>
      <p:sp>
        <p:nvSpPr>
          <p:cNvPr id="134" name="Shape 134"/>
          <p:cNvSpPr txBox="1"/>
          <p:nvPr>
            <p:ph idx="11" type="ftr"/>
          </p:nvPr>
        </p:nvSpPr>
        <p:spPr>
          <a:xfrm>
            <a:off x="5751512" y="4841081"/>
            <a:ext cx="3219450" cy="272652"/>
          </a:xfrm>
          <a:prstGeom prst="rect">
            <a:avLst/>
          </a:prstGeom>
          <a:noFill/>
          <a:ln>
            <a:noFill/>
          </a:ln>
        </p:spPr>
        <p:txBody>
          <a:bodyPr anchorCtr="0" anchor="t" bIns="91425" lIns="91425" rIns="91425" tIns="91425"/>
          <a:lstStyle>
            <a:lvl1pPr indent="0" lvl="0" marL="0" marR="0" rtl="0" algn="r">
              <a:lnSpc>
                <a:spcPct val="100000"/>
              </a:lnSpc>
              <a:spcBef>
                <a:spcPts val="0"/>
              </a:spcBef>
              <a:spcAft>
                <a:spcPts val="0"/>
              </a:spcAft>
              <a:buNone/>
              <a:defRPr b="0" i="0" sz="1400" u="none" cap="none" strike="noStrike">
                <a:solidFill>
                  <a:srgbClr val="FFC711"/>
                </a:solidFill>
                <a:latin typeface="Teko"/>
                <a:ea typeface="Teko"/>
                <a:cs typeface="Teko"/>
                <a:sym typeface="Teko"/>
              </a:defRPr>
            </a:lvl1pPr>
            <a:lvl2pPr indent="0" lvl="1" marL="4572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6.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00.png"/><Relationship Id="rId2" Type="http://schemas.openxmlformats.org/officeDocument/2006/relationships/slideLayout" Target="../slideLayouts/slideLayout12.xml"/><Relationship Id="rId3" Type="http://schemas.openxmlformats.org/officeDocument/2006/relationships/theme" Target="../theme/theme7.xml"/></Relationships>
</file>

<file path=ppt/slideMasters/_rels/slideMaster3.xml.rels><?xml version="1.0" encoding="UTF-8" standalone="yes"?><Relationships xmlns="http://schemas.openxmlformats.org/package/2006/relationships"><Relationship Id="rId1" Type="http://schemas.openxmlformats.org/officeDocument/2006/relationships/image" Target="../media/image00.png"/><Relationship Id="rId2" Type="http://schemas.openxmlformats.org/officeDocument/2006/relationships/slideLayout" Target="../slideLayouts/slideLayout13.xml"/><Relationship Id="rId3" Type="http://schemas.openxmlformats.org/officeDocument/2006/relationships/theme" Target="../theme/theme5.xml"/></Relationships>
</file>

<file path=ppt/slideMasters/_rels/slideMaster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slideLayout" Target="../slideLayouts/slideLayout18.xml"/><Relationship Id="rId3" Type="http://schemas.openxmlformats.org/officeDocument/2006/relationships/slideLayout" Target="../slideLayouts/slideLayout19.xml"/><Relationship Id="rId4" Type="http://schemas.openxmlformats.org/officeDocument/2006/relationships/slideLayout" Target="../slideLayouts/slideLayout20.xml"/><Relationship Id="rId5" Type="http://schemas.openxmlformats.org/officeDocument/2006/relationships/theme" Target="../theme/theme1.xml"/></Relationships>
</file>

<file path=ppt/slideMasters/_rels/slideMaster6.xml.rels><?xml version="1.0" encoding="UTF-8" standalone="yes"?><Relationships xmlns="http://schemas.openxmlformats.org/package/2006/relationships"><Relationship Id="rId1" Type="http://schemas.openxmlformats.org/officeDocument/2006/relationships/image" Target="../media/image06.png"/><Relationship Id="rId2" Type="http://schemas.openxmlformats.org/officeDocument/2006/relationships/slideLayout" Target="../slideLayouts/slideLayout21.xml"/><Relationship Id="rId3"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2400250" y="575950"/>
            <a:ext cx="6321600" cy="635400"/>
          </a:xfrm>
          <a:prstGeom prst="rect">
            <a:avLst/>
          </a:prstGeom>
          <a:noFill/>
          <a:ln>
            <a:noFill/>
          </a:ln>
        </p:spPr>
        <p:txBody>
          <a:bodyPr anchorCtr="0" anchor="t" bIns="91425" lIns="91425" rIns="91425" tIns="91425"/>
          <a:lstStyle>
            <a:lvl1pPr lvl="0">
              <a:spcBef>
                <a:spcPts val="0"/>
              </a:spcBef>
              <a:buClr>
                <a:schemeClr val="dk2"/>
              </a:buClr>
              <a:buSzPct val="100000"/>
              <a:buFont typeface="Raleway"/>
              <a:buNone/>
              <a:defRPr b="1" sz="3000">
                <a:solidFill>
                  <a:schemeClr val="dk2"/>
                </a:solidFill>
                <a:latin typeface="Raleway"/>
                <a:ea typeface="Raleway"/>
                <a:cs typeface="Raleway"/>
                <a:sym typeface="Raleway"/>
              </a:defRPr>
            </a:lvl1pPr>
            <a:lvl2pPr lvl="1">
              <a:spcBef>
                <a:spcPts val="0"/>
              </a:spcBef>
              <a:buClr>
                <a:schemeClr val="dk2"/>
              </a:buClr>
              <a:buSzPct val="100000"/>
              <a:buFont typeface="Raleway"/>
              <a:buNone/>
              <a:defRPr b="1" sz="3000">
                <a:solidFill>
                  <a:schemeClr val="dk2"/>
                </a:solidFill>
                <a:latin typeface="Raleway"/>
                <a:ea typeface="Raleway"/>
                <a:cs typeface="Raleway"/>
                <a:sym typeface="Raleway"/>
              </a:defRPr>
            </a:lvl2pPr>
            <a:lvl3pPr lvl="2">
              <a:spcBef>
                <a:spcPts val="0"/>
              </a:spcBef>
              <a:buClr>
                <a:schemeClr val="dk2"/>
              </a:buClr>
              <a:buSzPct val="100000"/>
              <a:buFont typeface="Raleway"/>
              <a:buNone/>
              <a:defRPr b="1" sz="3000">
                <a:solidFill>
                  <a:schemeClr val="dk2"/>
                </a:solidFill>
                <a:latin typeface="Raleway"/>
                <a:ea typeface="Raleway"/>
                <a:cs typeface="Raleway"/>
                <a:sym typeface="Raleway"/>
              </a:defRPr>
            </a:lvl3pPr>
            <a:lvl4pPr lvl="3">
              <a:spcBef>
                <a:spcPts val="0"/>
              </a:spcBef>
              <a:buClr>
                <a:schemeClr val="dk2"/>
              </a:buClr>
              <a:buSzPct val="100000"/>
              <a:buFont typeface="Raleway"/>
              <a:buNone/>
              <a:defRPr b="1" sz="3000">
                <a:solidFill>
                  <a:schemeClr val="dk2"/>
                </a:solidFill>
                <a:latin typeface="Raleway"/>
                <a:ea typeface="Raleway"/>
                <a:cs typeface="Raleway"/>
                <a:sym typeface="Raleway"/>
              </a:defRPr>
            </a:lvl4pPr>
            <a:lvl5pPr lvl="4">
              <a:spcBef>
                <a:spcPts val="0"/>
              </a:spcBef>
              <a:buClr>
                <a:schemeClr val="dk2"/>
              </a:buClr>
              <a:buSzPct val="100000"/>
              <a:buFont typeface="Raleway"/>
              <a:buNone/>
              <a:defRPr b="1" sz="3000">
                <a:solidFill>
                  <a:schemeClr val="dk2"/>
                </a:solidFill>
                <a:latin typeface="Raleway"/>
                <a:ea typeface="Raleway"/>
                <a:cs typeface="Raleway"/>
                <a:sym typeface="Raleway"/>
              </a:defRPr>
            </a:lvl5pPr>
            <a:lvl6pPr lvl="5">
              <a:spcBef>
                <a:spcPts val="0"/>
              </a:spcBef>
              <a:buClr>
                <a:schemeClr val="dk2"/>
              </a:buClr>
              <a:buSzPct val="100000"/>
              <a:buFont typeface="Raleway"/>
              <a:buNone/>
              <a:defRPr b="1" sz="3000">
                <a:solidFill>
                  <a:schemeClr val="dk2"/>
                </a:solidFill>
                <a:latin typeface="Raleway"/>
                <a:ea typeface="Raleway"/>
                <a:cs typeface="Raleway"/>
                <a:sym typeface="Raleway"/>
              </a:defRPr>
            </a:lvl6pPr>
            <a:lvl7pPr lvl="6">
              <a:spcBef>
                <a:spcPts val="0"/>
              </a:spcBef>
              <a:buClr>
                <a:schemeClr val="dk2"/>
              </a:buClr>
              <a:buSzPct val="100000"/>
              <a:buFont typeface="Raleway"/>
              <a:buNone/>
              <a:defRPr b="1" sz="3000">
                <a:solidFill>
                  <a:schemeClr val="dk2"/>
                </a:solidFill>
                <a:latin typeface="Raleway"/>
                <a:ea typeface="Raleway"/>
                <a:cs typeface="Raleway"/>
                <a:sym typeface="Raleway"/>
              </a:defRPr>
            </a:lvl7pPr>
            <a:lvl8pPr lvl="7">
              <a:spcBef>
                <a:spcPts val="0"/>
              </a:spcBef>
              <a:buClr>
                <a:schemeClr val="dk2"/>
              </a:buClr>
              <a:buSzPct val="100000"/>
              <a:buFont typeface="Raleway"/>
              <a:buNone/>
              <a:defRPr b="1" sz="3000">
                <a:solidFill>
                  <a:schemeClr val="dk2"/>
                </a:solidFill>
                <a:latin typeface="Raleway"/>
                <a:ea typeface="Raleway"/>
                <a:cs typeface="Raleway"/>
                <a:sym typeface="Raleway"/>
              </a:defRPr>
            </a:lvl8pPr>
            <a:lvl9pPr lvl="8">
              <a:spcBef>
                <a:spcPts val="0"/>
              </a:spcBef>
              <a:buClr>
                <a:schemeClr val="dk2"/>
              </a:buClr>
              <a:buSzPct val="100000"/>
              <a:buFont typeface="Raleway"/>
              <a:buNone/>
              <a:defRPr b="1" sz="3000">
                <a:solidFill>
                  <a:schemeClr val="dk2"/>
                </a:solidFill>
                <a:latin typeface="Raleway"/>
                <a:ea typeface="Raleway"/>
                <a:cs typeface="Raleway"/>
                <a:sym typeface="Raleway"/>
              </a:defRPr>
            </a:lvl9pPr>
          </a:lstStyle>
          <a:p/>
        </p:txBody>
      </p:sp>
      <p:sp>
        <p:nvSpPr>
          <p:cNvPr id="7" name="Shape 7"/>
          <p:cNvSpPr txBox="1"/>
          <p:nvPr>
            <p:ph idx="1" type="body"/>
          </p:nvPr>
        </p:nvSpPr>
        <p:spPr>
          <a:xfrm>
            <a:off x="2410112" y="1595775"/>
            <a:ext cx="6321600" cy="3002399"/>
          </a:xfrm>
          <a:prstGeom prst="rect">
            <a:avLst/>
          </a:prstGeom>
          <a:noFill/>
          <a:ln>
            <a:noFill/>
          </a:ln>
        </p:spPr>
        <p:txBody>
          <a:bodyPr anchorCtr="0" anchor="t" bIns="91425" lIns="91425" rIns="91425" tIns="91425"/>
          <a:lstStyle>
            <a:lvl1pPr lvl="0">
              <a:lnSpc>
                <a:spcPct val="115000"/>
              </a:lnSpc>
              <a:spcBef>
                <a:spcPts val="0"/>
              </a:spcBef>
              <a:spcAft>
                <a:spcPts val="1600"/>
              </a:spcAft>
              <a:buClr>
                <a:schemeClr val="dk2"/>
              </a:buClr>
              <a:buSzPct val="100000"/>
              <a:buFont typeface="Lato"/>
              <a:defRPr sz="1800">
                <a:solidFill>
                  <a:schemeClr val="dk2"/>
                </a:solidFill>
                <a:latin typeface="Lato"/>
                <a:ea typeface="Lato"/>
                <a:cs typeface="Lato"/>
                <a:sym typeface="Lato"/>
              </a:defRPr>
            </a:lvl1pPr>
            <a:lvl2pPr lvl="1">
              <a:lnSpc>
                <a:spcPct val="115000"/>
              </a:lnSpc>
              <a:spcBef>
                <a:spcPts val="0"/>
              </a:spcBef>
              <a:spcAft>
                <a:spcPts val="1600"/>
              </a:spcAft>
              <a:buClr>
                <a:schemeClr val="dk2"/>
              </a:buClr>
              <a:buFont typeface="Lato"/>
              <a:defRPr>
                <a:solidFill>
                  <a:schemeClr val="dk2"/>
                </a:solidFill>
                <a:latin typeface="Lato"/>
                <a:ea typeface="Lato"/>
                <a:cs typeface="Lato"/>
                <a:sym typeface="Lato"/>
              </a:defRPr>
            </a:lvl2pPr>
            <a:lvl3pPr lvl="2">
              <a:lnSpc>
                <a:spcPct val="115000"/>
              </a:lnSpc>
              <a:spcBef>
                <a:spcPts val="0"/>
              </a:spcBef>
              <a:spcAft>
                <a:spcPts val="1600"/>
              </a:spcAft>
              <a:buClr>
                <a:schemeClr val="dk2"/>
              </a:buClr>
              <a:buFont typeface="Lato"/>
              <a:defRPr>
                <a:solidFill>
                  <a:schemeClr val="dk2"/>
                </a:solidFill>
                <a:latin typeface="Lato"/>
                <a:ea typeface="Lato"/>
                <a:cs typeface="Lato"/>
                <a:sym typeface="Lato"/>
              </a:defRPr>
            </a:lvl3pPr>
            <a:lvl4pPr lvl="3">
              <a:lnSpc>
                <a:spcPct val="115000"/>
              </a:lnSpc>
              <a:spcBef>
                <a:spcPts val="0"/>
              </a:spcBef>
              <a:spcAft>
                <a:spcPts val="1600"/>
              </a:spcAft>
              <a:buClr>
                <a:schemeClr val="dk2"/>
              </a:buClr>
              <a:buFont typeface="Lato"/>
              <a:defRPr>
                <a:solidFill>
                  <a:schemeClr val="dk2"/>
                </a:solidFill>
                <a:latin typeface="Lato"/>
                <a:ea typeface="Lato"/>
                <a:cs typeface="Lato"/>
                <a:sym typeface="Lato"/>
              </a:defRPr>
            </a:lvl4pPr>
            <a:lvl5pPr lvl="4">
              <a:lnSpc>
                <a:spcPct val="115000"/>
              </a:lnSpc>
              <a:spcBef>
                <a:spcPts val="0"/>
              </a:spcBef>
              <a:spcAft>
                <a:spcPts val="1600"/>
              </a:spcAft>
              <a:buClr>
                <a:schemeClr val="dk2"/>
              </a:buClr>
              <a:buFont typeface="Lato"/>
              <a:defRPr>
                <a:solidFill>
                  <a:schemeClr val="dk2"/>
                </a:solidFill>
                <a:latin typeface="Lato"/>
                <a:ea typeface="Lato"/>
                <a:cs typeface="Lato"/>
                <a:sym typeface="Lato"/>
              </a:defRPr>
            </a:lvl5pPr>
            <a:lvl6pPr lvl="5">
              <a:lnSpc>
                <a:spcPct val="115000"/>
              </a:lnSpc>
              <a:spcBef>
                <a:spcPts val="0"/>
              </a:spcBef>
              <a:spcAft>
                <a:spcPts val="1600"/>
              </a:spcAft>
              <a:buClr>
                <a:schemeClr val="dk2"/>
              </a:buClr>
              <a:buFont typeface="Lato"/>
              <a:defRPr>
                <a:solidFill>
                  <a:schemeClr val="dk2"/>
                </a:solidFill>
                <a:latin typeface="Lato"/>
                <a:ea typeface="Lato"/>
                <a:cs typeface="Lato"/>
                <a:sym typeface="Lato"/>
              </a:defRPr>
            </a:lvl6pPr>
            <a:lvl7pPr lvl="6">
              <a:lnSpc>
                <a:spcPct val="115000"/>
              </a:lnSpc>
              <a:spcBef>
                <a:spcPts val="0"/>
              </a:spcBef>
              <a:spcAft>
                <a:spcPts val="1600"/>
              </a:spcAft>
              <a:buClr>
                <a:schemeClr val="dk2"/>
              </a:buClr>
              <a:buFont typeface="Lato"/>
              <a:defRPr>
                <a:solidFill>
                  <a:schemeClr val="dk2"/>
                </a:solidFill>
                <a:latin typeface="Lato"/>
                <a:ea typeface="Lato"/>
                <a:cs typeface="Lato"/>
                <a:sym typeface="Lato"/>
              </a:defRPr>
            </a:lvl7pPr>
            <a:lvl8pPr lvl="7">
              <a:lnSpc>
                <a:spcPct val="115000"/>
              </a:lnSpc>
              <a:spcBef>
                <a:spcPts val="0"/>
              </a:spcBef>
              <a:spcAft>
                <a:spcPts val="1600"/>
              </a:spcAft>
              <a:buClr>
                <a:schemeClr val="dk2"/>
              </a:buClr>
              <a:buFont typeface="Lato"/>
              <a:defRPr>
                <a:solidFill>
                  <a:schemeClr val="dk2"/>
                </a:solidFill>
                <a:latin typeface="Lato"/>
                <a:ea typeface="Lato"/>
                <a:cs typeface="Lato"/>
                <a:sym typeface="Lato"/>
              </a:defRPr>
            </a:lvl8pPr>
            <a:lvl9pPr lvl="8">
              <a:lnSpc>
                <a:spcPct val="115000"/>
              </a:lnSpc>
              <a:spcBef>
                <a:spcPts val="0"/>
              </a:spcBef>
              <a:spcAft>
                <a:spcPts val="1600"/>
              </a:spcAft>
              <a:buClr>
                <a:schemeClr val="dk2"/>
              </a:buClr>
              <a:buFont typeface="Lato"/>
              <a:defRPr>
                <a:solidFill>
                  <a:schemeClr val="dk2"/>
                </a:solidFill>
                <a:latin typeface="Lato"/>
                <a:ea typeface="Lato"/>
                <a:cs typeface="Lato"/>
                <a:sym typeface="Lato"/>
              </a:defRPr>
            </a:lvl9pPr>
          </a:lstStyle>
          <a:p/>
        </p:txBody>
      </p:sp>
      <p:sp>
        <p:nvSpPr>
          <p:cNvPr id="8" name="Shape 8"/>
          <p:cNvSpPr txBox="1"/>
          <p:nvPr>
            <p:ph idx="12" type="sldNum"/>
          </p:nvPr>
        </p:nvSpPr>
        <p:spPr>
          <a:xfrm>
            <a:off x="8497999" y="4688758"/>
            <a:ext cx="548700" cy="393600"/>
          </a:xfrm>
          <a:prstGeom prst="rect">
            <a:avLst/>
          </a:prstGeom>
          <a:noFill/>
          <a:ln>
            <a:noFill/>
          </a:ln>
        </p:spPr>
        <p:txBody>
          <a:bodyPr anchorCtr="0" anchor="ctr" bIns="91425" lIns="91425" rIns="91425" tIns="91425">
            <a:noAutofit/>
          </a:bodyPr>
          <a:lstStyle/>
          <a:p>
            <a:pPr lvl="0" algn="r">
              <a:spcBef>
                <a:spcPts val="0"/>
              </a:spcBef>
              <a:buNone/>
            </a:pPr>
            <a:fld id="{00000000-1234-1234-1234-123412341234}" type="slidenum">
              <a:rPr lang="en" sz="1000">
                <a:solidFill>
                  <a:schemeClr val="dk2"/>
                </a:solidFill>
                <a:latin typeface="Lato"/>
                <a:ea typeface="Lato"/>
                <a:cs typeface="Lato"/>
                <a:sym typeface="Lato"/>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68" name="Shape 68"/>
        <p:cNvGrpSpPr/>
        <p:nvPr/>
      </p:nvGrpSpPr>
      <p:grpSpPr>
        <a:xfrm>
          <a:off x="0" y="0"/>
          <a:ext cx="0" cy="0"/>
          <a:chOff x="0" y="0"/>
          <a:chExt cx="0" cy="0"/>
        </a:xfrm>
      </p:grpSpPr>
      <p:pic>
        <p:nvPicPr>
          <p:cNvPr descr="8427 WSS PPT-03.png" id="69" name="Shape 69"/>
          <p:cNvPicPr preferRelativeResize="0"/>
          <p:nvPr/>
        </p:nvPicPr>
        <p:blipFill rotWithShape="1">
          <a:blip r:embed="rId1">
            <a:alphaModFix/>
          </a:blip>
          <a:srcRect b="0" l="0" r="0" t="0"/>
          <a:stretch/>
        </p:blipFill>
        <p:spPr>
          <a:xfrm>
            <a:off x="0" y="0"/>
            <a:ext cx="9144000" cy="5143500"/>
          </a:xfrm>
          <a:prstGeom prst="rect">
            <a:avLst/>
          </a:prstGeom>
          <a:noFill/>
          <a:ln>
            <a:noFill/>
          </a:ln>
        </p:spPr>
      </p:pic>
      <p:sp>
        <p:nvSpPr>
          <p:cNvPr id="70" name="Shape 70"/>
          <p:cNvSpPr txBox="1"/>
          <p:nvPr/>
        </p:nvSpPr>
        <p:spPr>
          <a:xfrm>
            <a:off x="173036" y="4916090"/>
            <a:ext cx="3100386" cy="184546"/>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Helvetica Neue"/>
              <a:buNone/>
            </a:pPr>
            <a:r>
              <a:rPr b="0" i="0" lang="en" sz="1000" u="none">
                <a:solidFill>
                  <a:schemeClr val="dk1"/>
                </a:solidFill>
                <a:latin typeface="Helvetica Neue"/>
                <a:ea typeface="Helvetica Neue"/>
                <a:cs typeface="Helvetica Neue"/>
                <a:sym typeface="Helvetica Neue"/>
              </a:rPr>
              <a:t>COPYRIGHT 2013 ©</a:t>
            </a:r>
          </a:p>
        </p:txBody>
      </p:sp>
      <p:sp>
        <p:nvSpPr>
          <p:cNvPr id="71" name="Shape 71"/>
          <p:cNvSpPr txBox="1"/>
          <p:nvPr>
            <p:ph type="title"/>
          </p:nvPr>
        </p:nvSpPr>
        <p:spPr>
          <a:xfrm>
            <a:off x="2225675" y="354806"/>
            <a:ext cx="6226175" cy="479821"/>
          </a:xfrm>
          <a:prstGeom prst="rect">
            <a:avLst/>
          </a:prstGeom>
          <a:noFill/>
          <a:ln>
            <a:noFill/>
          </a:ln>
        </p:spPr>
        <p:txBody>
          <a:bodyPr anchorCtr="0" anchor="ctr" bIns="91425" lIns="91425" rIns="91425" tIns="91425"/>
          <a:lstStyle>
            <a:lvl1pPr indent="0" lvl="0" marL="0" marR="0" rtl="0" algn="l">
              <a:spcBef>
                <a:spcPts val="0"/>
              </a:spcBef>
              <a:spcAft>
                <a:spcPts val="0"/>
              </a:spcAft>
              <a:buNone/>
              <a:defRPr b="0" i="0" sz="3200" u="none" cap="none" strike="noStrike">
                <a:solidFill>
                  <a:srgbClr val="266DB6"/>
                </a:solidFill>
                <a:latin typeface="Teko"/>
                <a:ea typeface="Teko"/>
                <a:cs typeface="Teko"/>
                <a:sym typeface="Teko"/>
              </a:defRPr>
            </a:lvl1pPr>
            <a:lvl2pPr indent="0" lvl="1" marL="0" marR="0" rtl="0" algn="l">
              <a:spcBef>
                <a:spcPts val="0"/>
              </a:spcBef>
              <a:spcAft>
                <a:spcPts val="0"/>
              </a:spcAft>
              <a:buNone/>
              <a:defRPr b="0" i="0" sz="3200" u="none" cap="none" strike="noStrike">
                <a:solidFill>
                  <a:srgbClr val="266DB6"/>
                </a:solidFill>
                <a:latin typeface="Teko"/>
                <a:ea typeface="Teko"/>
                <a:cs typeface="Teko"/>
                <a:sym typeface="Teko"/>
              </a:defRPr>
            </a:lvl2pPr>
            <a:lvl3pPr indent="0" lvl="2" marL="0" marR="0" rtl="0" algn="l">
              <a:spcBef>
                <a:spcPts val="0"/>
              </a:spcBef>
              <a:spcAft>
                <a:spcPts val="0"/>
              </a:spcAft>
              <a:buNone/>
              <a:defRPr b="0" i="0" sz="3200" u="none" cap="none" strike="noStrike">
                <a:solidFill>
                  <a:srgbClr val="266DB6"/>
                </a:solidFill>
                <a:latin typeface="Teko"/>
                <a:ea typeface="Teko"/>
                <a:cs typeface="Teko"/>
                <a:sym typeface="Teko"/>
              </a:defRPr>
            </a:lvl3pPr>
            <a:lvl4pPr indent="0" lvl="3" marL="0" marR="0" rtl="0" algn="l">
              <a:spcBef>
                <a:spcPts val="0"/>
              </a:spcBef>
              <a:spcAft>
                <a:spcPts val="0"/>
              </a:spcAft>
              <a:buNone/>
              <a:defRPr b="0" i="0" sz="3200" u="none" cap="none" strike="noStrike">
                <a:solidFill>
                  <a:srgbClr val="266DB6"/>
                </a:solidFill>
                <a:latin typeface="Teko"/>
                <a:ea typeface="Teko"/>
                <a:cs typeface="Teko"/>
                <a:sym typeface="Teko"/>
              </a:defRPr>
            </a:lvl4pPr>
            <a:lvl5pPr indent="0" lvl="4" marL="0" marR="0" rtl="0" algn="l">
              <a:spcBef>
                <a:spcPts val="0"/>
              </a:spcBef>
              <a:spcAft>
                <a:spcPts val="0"/>
              </a:spcAft>
              <a:buNone/>
              <a:defRPr b="0" i="0" sz="3200" u="none" cap="none" strike="noStrike">
                <a:solidFill>
                  <a:srgbClr val="266DB6"/>
                </a:solidFill>
                <a:latin typeface="Teko"/>
                <a:ea typeface="Teko"/>
                <a:cs typeface="Teko"/>
                <a:sym typeface="Teko"/>
              </a:defRPr>
            </a:lvl5pPr>
            <a:lvl6pPr indent="0" lvl="5" marL="4572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6pPr>
            <a:lvl7pPr indent="0" lvl="6" marL="9144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7pPr>
            <a:lvl8pPr indent="0" lvl="7" marL="13716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8pPr>
            <a:lvl9pPr indent="0" lvl="8" marL="18288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9pPr>
          </a:lstStyle>
          <a:p/>
        </p:txBody>
      </p:sp>
      <p:sp>
        <p:nvSpPr>
          <p:cNvPr id="72" name="Shape 72"/>
          <p:cNvSpPr txBox="1"/>
          <p:nvPr>
            <p:ph idx="1" type="body"/>
          </p:nvPr>
        </p:nvSpPr>
        <p:spPr>
          <a:xfrm>
            <a:off x="2239961" y="1122759"/>
            <a:ext cx="6227761" cy="3357562"/>
          </a:xfrm>
          <a:prstGeom prst="rect">
            <a:avLst/>
          </a:prstGeom>
          <a:noFill/>
          <a:ln>
            <a:noFill/>
          </a:ln>
        </p:spPr>
        <p:txBody>
          <a:bodyPr anchorCtr="0" anchor="t" bIns="91425" lIns="91425" rIns="91425" tIns="91425"/>
          <a:lstStyle>
            <a:lvl1pPr indent="-254000" lvl="0" marL="342900" marR="0" rtl="0" algn="l">
              <a:spcBef>
                <a:spcPts val="280"/>
              </a:spcBef>
              <a:spcAft>
                <a:spcPts val="0"/>
              </a:spcAft>
              <a:buClr>
                <a:schemeClr val="dk1"/>
              </a:buClr>
              <a:buSzPct val="100000"/>
              <a:buFont typeface="Helvetica Neue"/>
              <a:buChar char="•"/>
              <a:defRPr b="0" i="0" sz="1400" u="none" cap="none" strike="noStrike">
                <a:solidFill>
                  <a:schemeClr val="dk1"/>
                </a:solidFill>
                <a:latin typeface="Helvetica Neue"/>
                <a:ea typeface="Helvetica Neue"/>
                <a:cs typeface="Helvetica Neue"/>
                <a:sym typeface="Helvetica Neue"/>
              </a:defRPr>
            </a:lvl1pPr>
            <a:lvl2pPr indent="-196850" lvl="1" marL="742950" marR="0" rtl="0" algn="l">
              <a:spcBef>
                <a:spcPts val="280"/>
              </a:spcBef>
              <a:spcAft>
                <a:spcPts val="0"/>
              </a:spcAft>
              <a:buClr>
                <a:schemeClr val="dk1"/>
              </a:buClr>
              <a:buSzPct val="100000"/>
              <a:buFont typeface="Helvetica Neue"/>
              <a:buChar char="–"/>
              <a:defRPr b="0" i="0" sz="1400" u="none" cap="none" strike="noStrike">
                <a:solidFill>
                  <a:schemeClr val="dk1"/>
                </a:solidFill>
                <a:latin typeface="Helvetica Neue"/>
                <a:ea typeface="Helvetica Neue"/>
                <a:cs typeface="Helvetica Neue"/>
                <a:sym typeface="Helvetica Neue"/>
              </a:defRPr>
            </a:lvl2pPr>
            <a:lvl3pPr indent="-139700" lvl="2" marL="1143000" marR="0" rtl="0" algn="l">
              <a:spcBef>
                <a:spcPts val="280"/>
              </a:spcBef>
              <a:spcAft>
                <a:spcPts val="0"/>
              </a:spcAft>
              <a:buClr>
                <a:schemeClr val="dk1"/>
              </a:buClr>
              <a:buSzPct val="100000"/>
              <a:buFont typeface="Helvetica Neue"/>
              <a:buChar char="•"/>
              <a:defRPr b="0" i="0" sz="1400" u="none" cap="none" strike="noStrike">
                <a:solidFill>
                  <a:schemeClr val="dk1"/>
                </a:solidFill>
                <a:latin typeface="Helvetica Neue"/>
                <a:ea typeface="Helvetica Neue"/>
                <a:cs typeface="Helvetica Neue"/>
                <a:sym typeface="Helvetica Neue"/>
              </a:defRPr>
            </a:lvl3pPr>
            <a:lvl4pPr indent="-139700" lvl="3" marL="1600200" marR="0" rtl="0" algn="l">
              <a:spcBef>
                <a:spcPts val="280"/>
              </a:spcBef>
              <a:spcAft>
                <a:spcPts val="0"/>
              </a:spcAft>
              <a:buClr>
                <a:schemeClr val="dk1"/>
              </a:buClr>
              <a:buSzPct val="100000"/>
              <a:buFont typeface="Helvetica Neue"/>
              <a:buChar char="–"/>
              <a:defRPr b="0" i="0" sz="1400" u="none" cap="none" strike="noStrike">
                <a:solidFill>
                  <a:schemeClr val="dk1"/>
                </a:solidFill>
                <a:latin typeface="Helvetica Neue"/>
                <a:ea typeface="Helvetica Neue"/>
                <a:cs typeface="Helvetica Neue"/>
                <a:sym typeface="Helvetica Neue"/>
              </a:defRPr>
            </a:lvl4pPr>
            <a:lvl5pPr indent="-139700" lvl="4" marL="2057400" marR="0" rtl="0" algn="l">
              <a:spcBef>
                <a:spcPts val="280"/>
              </a:spcBef>
              <a:spcAft>
                <a:spcPts val="0"/>
              </a:spcAft>
              <a:buClr>
                <a:schemeClr val="dk1"/>
              </a:buClr>
              <a:buSzPct val="100000"/>
              <a:buFont typeface="Helvetica Neue"/>
              <a:buChar char="»"/>
              <a:defRPr b="0" i="0" sz="1400" u="none" cap="none" strike="noStrike">
                <a:solidFill>
                  <a:schemeClr val="dk1"/>
                </a:solidFill>
                <a:latin typeface="Helvetica Neue"/>
                <a:ea typeface="Helvetica Neue"/>
                <a:cs typeface="Helvetica Neue"/>
                <a:sym typeface="Helvetica Neue"/>
              </a:defRPr>
            </a:lvl5pPr>
            <a:lvl6pPr indent="-101600" lvl="5" marL="25146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6pPr>
            <a:lvl7pPr indent="-101600" lvl="6" marL="29718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7pPr>
            <a:lvl8pPr indent="-101600" lvl="7" marL="34290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8pPr>
            <a:lvl9pPr indent="-101600" lvl="8" marL="38862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9pPr>
          </a:lstStyle>
          <a:p/>
        </p:txBody>
      </p:sp>
      <p:sp>
        <p:nvSpPr>
          <p:cNvPr id="73" name="Shape 73"/>
          <p:cNvSpPr txBox="1"/>
          <p:nvPr>
            <p:ph idx="11" type="ftr"/>
          </p:nvPr>
        </p:nvSpPr>
        <p:spPr>
          <a:xfrm>
            <a:off x="1586" y="4914900"/>
            <a:ext cx="3086099" cy="228599"/>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24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59"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77" name="Shape 77"/>
        <p:cNvGrpSpPr/>
        <p:nvPr/>
      </p:nvGrpSpPr>
      <p:grpSpPr>
        <a:xfrm>
          <a:off x="0" y="0"/>
          <a:ext cx="0" cy="0"/>
          <a:chOff x="0" y="0"/>
          <a:chExt cx="0" cy="0"/>
        </a:xfrm>
      </p:grpSpPr>
      <p:pic>
        <p:nvPicPr>
          <p:cNvPr descr="8427 WSS PPT-03.png" id="78" name="Shape 78"/>
          <p:cNvPicPr preferRelativeResize="0"/>
          <p:nvPr/>
        </p:nvPicPr>
        <p:blipFill rotWithShape="1">
          <a:blip r:embed="rId1">
            <a:alphaModFix/>
          </a:blip>
          <a:srcRect b="0" l="0" r="0" t="0"/>
          <a:stretch/>
        </p:blipFill>
        <p:spPr>
          <a:xfrm>
            <a:off x="0" y="0"/>
            <a:ext cx="9144000" cy="5143500"/>
          </a:xfrm>
          <a:prstGeom prst="rect">
            <a:avLst/>
          </a:prstGeom>
          <a:noFill/>
          <a:ln>
            <a:noFill/>
          </a:ln>
        </p:spPr>
      </p:pic>
      <p:sp>
        <p:nvSpPr>
          <p:cNvPr id="79" name="Shape 79"/>
          <p:cNvSpPr txBox="1"/>
          <p:nvPr/>
        </p:nvSpPr>
        <p:spPr>
          <a:xfrm>
            <a:off x="173036" y="4916090"/>
            <a:ext cx="3100386" cy="184546"/>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Helvetica Neue"/>
              <a:buNone/>
            </a:pPr>
            <a:r>
              <a:rPr b="0" i="0" lang="en" sz="1000" u="none">
                <a:solidFill>
                  <a:schemeClr val="dk1"/>
                </a:solidFill>
                <a:latin typeface="Helvetica Neue"/>
                <a:ea typeface="Helvetica Neue"/>
                <a:cs typeface="Helvetica Neue"/>
                <a:sym typeface="Helvetica Neue"/>
              </a:rPr>
              <a:t>COPYRIGHT 2013 ©</a:t>
            </a:r>
          </a:p>
        </p:txBody>
      </p:sp>
      <p:sp>
        <p:nvSpPr>
          <p:cNvPr id="80" name="Shape 80"/>
          <p:cNvSpPr txBox="1"/>
          <p:nvPr>
            <p:ph type="title"/>
          </p:nvPr>
        </p:nvSpPr>
        <p:spPr>
          <a:xfrm>
            <a:off x="2225675" y="354806"/>
            <a:ext cx="6226175" cy="479821"/>
          </a:xfrm>
          <a:prstGeom prst="rect">
            <a:avLst/>
          </a:prstGeom>
          <a:noFill/>
          <a:ln>
            <a:noFill/>
          </a:ln>
        </p:spPr>
        <p:txBody>
          <a:bodyPr anchorCtr="0" anchor="ctr" bIns="91425" lIns="91425" rIns="91425" tIns="91425"/>
          <a:lstStyle>
            <a:lvl1pPr indent="0" lvl="0" marL="0" marR="0" rtl="0" algn="l">
              <a:spcBef>
                <a:spcPts val="0"/>
              </a:spcBef>
              <a:spcAft>
                <a:spcPts val="0"/>
              </a:spcAft>
              <a:buNone/>
              <a:defRPr b="0" i="0" sz="3200" u="none" cap="none" strike="noStrike">
                <a:solidFill>
                  <a:srgbClr val="266DB6"/>
                </a:solidFill>
                <a:latin typeface="Teko"/>
                <a:ea typeface="Teko"/>
                <a:cs typeface="Teko"/>
                <a:sym typeface="Teko"/>
              </a:defRPr>
            </a:lvl1pPr>
            <a:lvl2pPr indent="0" lvl="1" marL="0" marR="0" rtl="0" algn="l">
              <a:spcBef>
                <a:spcPts val="0"/>
              </a:spcBef>
              <a:spcAft>
                <a:spcPts val="0"/>
              </a:spcAft>
              <a:buNone/>
              <a:defRPr b="0" i="0" sz="3200" u="none" cap="none" strike="noStrike">
                <a:solidFill>
                  <a:srgbClr val="266DB6"/>
                </a:solidFill>
                <a:latin typeface="Teko"/>
                <a:ea typeface="Teko"/>
                <a:cs typeface="Teko"/>
                <a:sym typeface="Teko"/>
              </a:defRPr>
            </a:lvl2pPr>
            <a:lvl3pPr indent="0" lvl="2" marL="0" marR="0" rtl="0" algn="l">
              <a:spcBef>
                <a:spcPts val="0"/>
              </a:spcBef>
              <a:spcAft>
                <a:spcPts val="0"/>
              </a:spcAft>
              <a:buNone/>
              <a:defRPr b="0" i="0" sz="3200" u="none" cap="none" strike="noStrike">
                <a:solidFill>
                  <a:srgbClr val="266DB6"/>
                </a:solidFill>
                <a:latin typeface="Teko"/>
                <a:ea typeface="Teko"/>
                <a:cs typeface="Teko"/>
                <a:sym typeface="Teko"/>
              </a:defRPr>
            </a:lvl3pPr>
            <a:lvl4pPr indent="0" lvl="3" marL="0" marR="0" rtl="0" algn="l">
              <a:spcBef>
                <a:spcPts val="0"/>
              </a:spcBef>
              <a:spcAft>
                <a:spcPts val="0"/>
              </a:spcAft>
              <a:buNone/>
              <a:defRPr b="0" i="0" sz="3200" u="none" cap="none" strike="noStrike">
                <a:solidFill>
                  <a:srgbClr val="266DB6"/>
                </a:solidFill>
                <a:latin typeface="Teko"/>
                <a:ea typeface="Teko"/>
                <a:cs typeface="Teko"/>
                <a:sym typeface="Teko"/>
              </a:defRPr>
            </a:lvl4pPr>
            <a:lvl5pPr indent="0" lvl="4" marL="0" marR="0" rtl="0" algn="l">
              <a:spcBef>
                <a:spcPts val="0"/>
              </a:spcBef>
              <a:spcAft>
                <a:spcPts val="0"/>
              </a:spcAft>
              <a:buNone/>
              <a:defRPr b="0" i="0" sz="3200" u="none" cap="none" strike="noStrike">
                <a:solidFill>
                  <a:srgbClr val="266DB6"/>
                </a:solidFill>
                <a:latin typeface="Teko"/>
                <a:ea typeface="Teko"/>
                <a:cs typeface="Teko"/>
                <a:sym typeface="Teko"/>
              </a:defRPr>
            </a:lvl5pPr>
            <a:lvl6pPr indent="0" lvl="5" marL="4572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6pPr>
            <a:lvl7pPr indent="0" lvl="6" marL="9144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7pPr>
            <a:lvl8pPr indent="0" lvl="7" marL="13716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8pPr>
            <a:lvl9pPr indent="0" lvl="8" marL="18288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9pPr>
          </a:lstStyle>
          <a:p/>
        </p:txBody>
      </p:sp>
      <p:sp>
        <p:nvSpPr>
          <p:cNvPr id="81" name="Shape 81"/>
          <p:cNvSpPr txBox="1"/>
          <p:nvPr>
            <p:ph idx="1" type="body"/>
          </p:nvPr>
        </p:nvSpPr>
        <p:spPr>
          <a:xfrm>
            <a:off x="2239961" y="1122759"/>
            <a:ext cx="6227761" cy="3357562"/>
          </a:xfrm>
          <a:prstGeom prst="rect">
            <a:avLst/>
          </a:prstGeom>
          <a:noFill/>
          <a:ln>
            <a:noFill/>
          </a:ln>
        </p:spPr>
        <p:txBody>
          <a:bodyPr anchorCtr="0" anchor="t" bIns="91425" lIns="91425" rIns="91425" tIns="91425"/>
          <a:lstStyle>
            <a:lvl1pPr indent="-254000" lvl="0" marL="342900" marR="0" rtl="0" algn="l">
              <a:spcBef>
                <a:spcPts val="280"/>
              </a:spcBef>
              <a:spcAft>
                <a:spcPts val="0"/>
              </a:spcAft>
              <a:buClr>
                <a:schemeClr val="dk1"/>
              </a:buClr>
              <a:buSzPct val="100000"/>
              <a:buFont typeface="Helvetica Neue"/>
              <a:buChar char="•"/>
              <a:defRPr b="0" i="0" sz="1400" u="none" cap="none" strike="noStrike">
                <a:solidFill>
                  <a:schemeClr val="dk1"/>
                </a:solidFill>
                <a:latin typeface="Helvetica Neue"/>
                <a:ea typeface="Helvetica Neue"/>
                <a:cs typeface="Helvetica Neue"/>
                <a:sym typeface="Helvetica Neue"/>
              </a:defRPr>
            </a:lvl1pPr>
            <a:lvl2pPr indent="-196850" lvl="1" marL="742950" marR="0" rtl="0" algn="l">
              <a:spcBef>
                <a:spcPts val="280"/>
              </a:spcBef>
              <a:spcAft>
                <a:spcPts val="0"/>
              </a:spcAft>
              <a:buClr>
                <a:schemeClr val="dk1"/>
              </a:buClr>
              <a:buSzPct val="100000"/>
              <a:buFont typeface="Helvetica Neue"/>
              <a:buChar char="–"/>
              <a:defRPr b="0" i="0" sz="1400" u="none" cap="none" strike="noStrike">
                <a:solidFill>
                  <a:schemeClr val="dk1"/>
                </a:solidFill>
                <a:latin typeface="Helvetica Neue"/>
                <a:ea typeface="Helvetica Neue"/>
                <a:cs typeface="Helvetica Neue"/>
                <a:sym typeface="Helvetica Neue"/>
              </a:defRPr>
            </a:lvl2pPr>
            <a:lvl3pPr indent="-139700" lvl="2" marL="1143000" marR="0" rtl="0" algn="l">
              <a:spcBef>
                <a:spcPts val="280"/>
              </a:spcBef>
              <a:spcAft>
                <a:spcPts val="0"/>
              </a:spcAft>
              <a:buClr>
                <a:schemeClr val="dk1"/>
              </a:buClr>
              <a:buSzPct val="100000"/>
              <a:buFont typeface="Helvetica Neue"/>
              <a:buChar char="•"/>
              <a:defRPr b="0" i="0" sz="1400" u="none" cap="none" strike="noStrike">
                <a:solidFill>
                  <a:schemeClr val="dk1"/>
                </a:solidFill>
                <a:latin typeface="Helvetica Neue"/>
                <a:ea typeface="Helvetica Neue"/>
                <a:cs typeface="Helvetica Neue"/>
                <a:sym typeface="Helvetica Neue"/>
              </a:defRPr>
            </a:lvl3pPr>
            <a:lvl4pPr indent="-139700" lvl="3" marL="1600200" marR="0" rtl="0" algn="l">
              <a:spcBef>
                <a:spcPts val="280"/>
              </a:spcBef>
              <a:spcAft>
                <a:spcPts val="0"/>
              </a:spcAft>
              <a:buClr>
                <a:schemeClr val="dk1"/>
              </a:buClr>
              <a:buSzPct val="100000"/>
              <a:buFont typeface="Helvetica Neue"/>
              <a:buChar char="–"/>
              <a:defRPr b="0" i="0" sz="1400" u="none" cap="none" strike="noStrike">
                <a:solidFill>
                  <a:schemeClr val="dk1"/>
                </a:solidFill>
                <a:latin typeface="Helvetica Neue"/>
                <a:ea typeface="Helvetica Neue"/>
                <a:cs typeface="Helvetica Neue"/>
                <a:sym typeface="Helvetica Neue"/>
              </a:defRPr>
            </a:lvl4pPr>
            <a:lvl5pPr indent="-139700" lvl="4" marL="2057400" marR="0" rtl="0" algn="l">
              <a:spcBef>
                <a:spcPts val="280"/>
              </a:spcBef>
              <a:spcAft>
                <a:spcPts val="0"/>
              </a:spcAft>
              <a:buClr>
                <a:schemeClr val="dk1"/>
              </a:buClr>
              <a:buSzPct val="100000"/>
              <a:buFont typeface="Helvetica Neue"/>
              <a:buChar char="»"/>
              <a:defRPr b="0" i="0" sz="1400" u="none" cap="none" strike="noStrike">
                <a:solidFill>
                  <a:schemeClr val="dk1"/>
                </a:solidFill>
                <a:latin typeface="Helvetica Neue"/>
                <a:ea typeface="Helvetica Neue"/>
                <a:cs typeface="Helvetica Neue"/>
                <a:sym typeface="Helvetica Neue"/>
              </a:defRPr>
            </a:lvl5pPr>
            <a:lvl6pPr indent="-101600" lvl="5" marL="25146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6pPr>
            <a:lvl7pPr indent="-101600" lvl="6" marL="29718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7pPr>
            <a:lvl8pPr indent="-101600" lvl="7" marL="34290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8pPr>
            <a:lvl9pPr indent="-101600" lvl="8" marL="38862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9pPr>
          </a:lstStyle>
          <a:p/>
        </p:txBody>
      </p:sp>
      <p:sp>
        <p:nvSpPr>
          <p:cNvPr id="82" name="Shape 82"/>
          <p:cNvSpPr txBox="1"/>
          <p:nvPr>
            <p:ph idx="11" type="ftr"/>
          </p:nvPr>
        </p:nvSpPr>
        <p:spPr>
          <a:xfrm>
            <a:off x="5751512" y="4841081"/>
            <a:ext cx="3219450" cy="272652"/>
          </a:xfrm>
          <a:prstGeom prst="rect">
            <a:avLst/>
          </a:prstGeom>
          <a:noFill/>
          <a:ln>
            <a:noFill/>
          </a:ln>
        </p:spPr>
        <p:txBody>
          <a:bodyPr anchorCtr="0" anchor="t" bIns="91425" lIns="91425" rIns="91425" tIns="91425"/>
          <a:lstStyle>
            <a:lvl1pPr indent="0" lvl="0" marL="0" marR="0" rtl="0" algn="r">
              <a:lnSpc>
                <a:spcPct val="100000"/>
              </a:lnSpc>
              <a:spcBef>
                <a:spcPts val="0"/>
              </a:spcBef>
              <a:spcAft>
                <a:spcPts val="0"/>
              </a:spcAft>
              <a:buNone/>
              <a:defRPr b="0" i="0" sz="1400" u="none">
                <a:solidFill>
                  <a:srgbClr val="FFC711"/>
                </a:solidFill>
                <a:latin typeface="Teko"/>
                <a:ea typeface="Teko"/>
                <a:cs typeface="Teko"/>
                <a:sym typeface="Teko"/>
              </a:defRPr>
            </a:lvl1pPr>
            <a:lvl2pPr indent="0" lvl="1" marL="4572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60"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87" name="Shape 87"/>
        <p:cNvGrpSpPr/>
        <p:nvPr/>
      </p:nvGrpSpPr>
      <p:grpSpPr>
        <a:xfrm>
          <a:off x="0" y="0"/>
          <a:ext cx="0" cy="0"/>
          <a:chOff x="0" y="0"/>
          <a:chExt cx="0" cy="0"/>
        </a:xfrm>
      </p:grpSpPr>
      <p:sp>
        <p:nvSpPr>
          <p:cNvPr id="88" name="Shape 88"/>
          <p:cNvSpPr/>
          <p:nvPr/>
        </p:nvSpPr>
        <p:spPr>
          <a:xfrm>
            <a:off x="0" y="0"/>
            <a:ext cx="9142413" cy="5143500"/>
          </a:xfrm>
          <a:prstGeom prst="rect">
            <a:avLst/>
          </a:prstGeom>
          <a:solidFill>
            <a:srgbClr val="000000"/>
          </a:solidFill>
          <a:ln cap="flat" cmpd="sng" w="9525">
            <a:solidFill>
              <a:srgbClr val="B5DADD"/>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spcAft>
                <a:spcPts val="0"/>
              </a:spcAft>
              <a:buNone/>
            </a:pPr>
            <a:r>
              <a:t/>
            </a:r>
            <a:endParaRPr b="0" i="0" sz="1800" u="none" cap="none" strike="noStrike">
              <a:solidFill>
                <a:srgbClr val="FFFFFF"/>
              </a:solidFill>
              <a:latin typeface="Short Stack"/>
              <a:ea typeface="Short Stack"/>
              <a:cs typeface="Short Stack"/>
              <a:sym typeface="Short Stack"/>
            </a:endParaRPr>
          </a:p>
        </p:txBody>
      </p:sp>
      <p:sp>
        <p:nvSpPr>
          <p:cNvPr id="89" name="Shape 89"/>
          <p:cNvSpPr txBox="1"/>
          <p:nvPr>
            <p:ph type="title"/>
          </p:nvPr>
        </p:nvSpPr>
        <p:spPr>
          <a:xfrm>
            <a:off x="1771650" y="354806"/>
            <a:ext cx="7370763" cy="479822"/>
          </a:xfrm>
          <a:prstGeom prst="rect">
            <a:avLst/>
          </a:prstGeom>
          <a:noFill/>
          <a:ln>
            <a:noFill/>
          </a:ln>
        </p:spPr>
        <p:txBody>
          <a:bodyPr anchorCtr="0" anchor="ctr" bIns="91425" lIns="91425" rIns="91425" tIns="91425"/>
          <a:lstStyle>
            <a:lvl1pPr indent="0" lvl="0" marL="0" marR="0" rtl="0" algn="l">
              <a:spcBef>
                <a:spcPts val="0"/>
              </a:spcBef>
              <a:spcAft>
                <a:spcPts val="0"/>
              </a:spcAft>
              <a:buNone/>
              <a:defRPr b="0" i="0" sz="2800" u="none" cap="none" strike="noStrike">
                <a:solidFill>
                  <a:srgbClr val="FFFFFF"/>
                </a:solidFill>
                <a:latin typeface="Short Stack"/>
                <a:ea typeface="Short Stack"/>
                <a:cs typeface="Short Stack"/>
                <a:sym typeface="Short Stack"/>
              </a:defRPr>
            </a:lvl1pPr>
            <a:lvl2pPr indent="0" lvl="1" marL="0" marR="0" rtl="0" algn="l">
              <a:spcBef>
                <a:spcPts val="0"/>
              </a:spcBef>
              <a:spcAft>
                <a:spcPts val="0"/>
              </a:spcAft>
              <a:buNone/>
              <a:defRPr b="0" i="0" sz="2800" u="none" cap="none" strike="noStrike">
                <a:solidFill>
                  <a:srgbClr val="FFFFFF"/>
                </a:solidFill>
                <a:latin typeface="Short Stack"/>
                <a:ea typeface="Short Stack"/>
                <a:cs typeface="Short Stack"/>
                <a:sym typeface="Short Stack"/>
              </a:defRPr>
            </a:lvl2pPr>
            <a:lvl3pPr indent="0" lvl="2" marL="0" marR="0" rtl="0" algn="l">
              <a:spcBef>
                <a:spcPts val="0"/>
              </a:spcBef>
              <a:spcAft>
                <a:spcPts val="0"/>
              </a:spcAft>
              <a:buNone/>
              <a:defRPr b="0" i="0" sz="2800" u="none" cap="none" strike="noStrike">
                <a:solidFill>
                  <a:srgbClr val="FFFFFF"/>
                </a:solidFill>
                <a:latin typeface="Short Stack"/>
                <a:ea typeface="Short Stack"/>
                <a:cs typeface="Short Stack"/>
                <a:sym typeface="Short Stack"/>
              </a:defRPr>
            </a:lvl3pPr>
            <a:lvl4pPr indent="0" lvl="3" marL="0" marR="0" rtl="0" algn="l">
              <a:spcBef>
                <a:spcPts val="0"/>
              </a:spcBef>
              <a:spcAft>
                <a:spcPts val="0"/>
              </a:spcAft>
              <a:buNone/>
              <a:defRPr b="0" i="0" sz="2800" u="none" cap="none" strike="noStrike">
                <a:solidFill>
                  <a:srgbClr val="FFFFFF"/>
                </a:solidFill>
                <a:latin typeface="Short Stack"/>
                <a:ea typeface="Short Stack"/>
                <a:cs typeface="Short Stack"/>
                <a:sym typeface="Short Stack"/>
              </a:defRPr>
            </a:lvl4pPr>
            <a:lvl5pPr indent="0" lvl="4" marL="0" marR="0" rtl="0" algn="l">
              <a:spcBef>
                <a:spcPts val="0"/>
              </a:spcBef>
              <a:spcAft>
                <a:spcPts val="0"/>
              </a:spcAft>
              <a:buNone/>
              <a:defRPr b="0" i="0" sz="2800" u="none" cap="none" strike="noStrike">
                <a:solidFill>
                  <a:srgbClr val="FFFFFF"/>
                </a:solidFill>
                <a:latin typeface="Short Stack"/>
                <a:ea typeface="Short Stack"/>
                <a:cs typeface="Short Stack"/>
                <a:sym typeface="Short Stack"/>
              </a:defRPr>
            </a:lvl5pPr>
            <a:lvl6pPr indent="0" lvl="5" marL="4572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6pPr>
            <a:lvl7pPr indent="0" lvl="6" marL="9144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7pPr>
            <a:lvl8pPr indent="0" lvl="7" marL="13716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8pPr>
            <a:lvl9pPr indent="0" lvl="8" marL="18288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9pPr>
          </a:lstStyle>
          <a:p/>
        </p:txBody>
      </p:sp>
      <p:sp>
        <p:nvSpPr>
          <p:cNvPr id="90" name="Shape 90"/>
          <p:cNvSpPr txBox="1"/>
          <p:nvPr>
            <p:ph idx="1" type="body"/>
          </p:nvPr>
        </p:nvSpPr>
        <p:spPr>
          <a:xfrm>
            <a:off x="2239963" y="1122759"/>
            <a:ext cx="6227761" cy="3357562"/>
          </a:xfrm>
          <a:prstGeom prst="rect">
            <a:avLst/>
          </a:prstGeom>
          <a:noFill/>
          <a:ln>
            <a:noFill/>
          </a:ln>
        </p:spPr>
        <p:txBody>
          <a:bodyPr anchorCtr="0" anchor="t" bIns="91425" lIns="91425" rIns="91425" tIns="91425"/>
          <a:lstStyle>
            <a:lvl1pPr indent="-190500" lvl="0" marL="342900" marR="0" rtl="0" algn="l">
              <a:spcBef>
                <a:spcPts val="480"/>
              </a:spcBef>
              <a:spcAft>
                <a:spcPts val="0"/>
              </a:spcAft>
              <a:buClr>
                <a:schemeClr val="lt1"/>
              </a:buClr>
              <a:buSzPct val="100000"/>
              <a:buFont typeface="Short Stack"/>
              <a:buChar char="•"/>
              <a:defRPr b="0" i="0" sz="2400" u="none" cap="none" strike="noStrike">
                <a:solidFill>
                  <a:schemeClr val="lt1"/>
                </a:solidFill>
                <a:latin typeface="Short Stack"/>
                <a:ea typeface="Short Stack"/>
                <a:cs typeface="Short Stack"/>
                <a:sym typeface="Short Stack"/>
              </a:defRPr>
            </a:lvl1pPr>
            <a:lvl2pPr indent="-133350" lvl="1" marL="742950" marR="0" rtl="0" algn="l">
              <a:spcBef>
                <a:spcPts val="480"/>
              </a:spcBef>
              <a:spcAft>
                <a:spcPts val="0"/>
              </a:spcAft>
              <a:buClr>
                <a:schemeClr val="lt1"/>
              </a:buClr>
              <a:buSzPct val="100000"/>
              <a:buFont typeface="Short Stack"/>
              <a:buChar char="–"/>
              <a:defRPr b="0" i="0" sz="2400" u="none" cap="none" strike="noStrike">
                <a:solidFill>
                  <a:schemeClr val="lt1"/>
                </a:solidFill>
                <a:latin typeface="Short Stack"/>
                <a:ea typeface="Short Stack"/>
                <a:cs typeface="Short Stack"/>
                <a:sym typeface="Short Stack"/>
              </a:defRPr>
            </a:lvl2pPr>
            <a:lvl3pPr indent="-76200" lvl="2" marL="1143000" marR="0" rtl="0" algn="l">
              <a:spcBef>
                <a:spcPts val="480"/>
              </a:spcBef>
              <a:spcAft>
                <a:spcPts val="0"/>
              </a:spcAft>
              <a:buClr>
                <a:schemeClr val="lt1"/>
              </a:buClr>
              <a:buSzPct val="100000"/>
              <a:buFont typeface="Short Stack"/>
              <a:buChar char="•"/>
              <a:defRPr b="0" i="0" sz="2400" u="none" cap="none" strike="noStrike">
                <a:solidFill>
                  <a:schemeClr val="lt1"/>
                </a:solidFill>
                <a:latin typeface="Short Stack"/>
                <a:ea typeface="Short Stack"/>
                <a:cs typeface="Short Stack"/>
                <a:sym typeface="Short Stack"/>
              </a:defRPr>
            </a:lvl3pPr>
            <a:lvl4pPr indent="-76200" lvl="3" marL="1600200" marR="0" rtl="0" algn="l">
              <a:spcBef>
                <a:spcPts val="480"/>
              </a:spcBef>
              <a:spcAft>
                <a:spcPts val="0"/>
              </a:spcAft>
              <a:buClr>
                <a:schemeClr val="lt1"/>
              </a:buClr>
              <a:buSzPct val="100000"/>
              <a:buFont typeface="Short Stack"/>
              <a:buChar char="–"/>
              <a:defRPr b="0" i="0" sz="2400" u="none" cap="none" strike="noStrike">
                <a:solidFill>
                  <a:schemeClr val="lt1"/>
                </a:solidFill>
                <a:latin typeface="Short Stack"/>
                <a:ea typeface="Short Stack"/>
                <a:cs typeface="Short Stack"/>
                <a:sym typeface="Short Stack"/>
              </a:defRPr>
            </a:lvl4pPr>
            <a:lvl5pPr indent="-76200" lvl="4" marL="2057400" marR="0" rtl="0" algn="l">
              <a:spcBef>
                <a:spcPts val="480"/>
              </a:spcBef>
              <a:spcAft>
                <a:spcPts val="0"/>
              </a:spcAft>
              <a:buClr>
                <a:schemeClr val="lt1"/>
              </a:buClr>
              <a:buSzPct val="100000"/>
              <a:buFont typeface="Short Stack"/>
              <a:buChar char="»"/>
              <a:defRPr b="0" i="0" sz="2400" u="none" cap="none" strike="noStrike">
                <a:solidFill>
                  <a:schemeClr val="lt1"/>
                </a:solidFill>
                <a:latin typeface="Short Stack"/>
                <a:ea typeface="Short Stack"/>
                <a:cs typeface="Short Stack"/>
                <a:sym typeface="Short Stack"/>
              </a:defRPr>
            </a:lvl5pPr>
            <a:lvl6pPr indent="-101600" lvl="5" marL="25146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6pPr>
            <a:lvl7pPr indent="-101600" lvl="6" marL="29718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7pPr>
            <a:lvl8pPr indent="-101600" lvl="7" marL="34290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8pPr>
            <a:lvl9pPr indent="-101600" lvl="8" marL="38862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9pPr>
          </a:lstStyle>
          <a:p/>
        </p:txBody>
      </p:sp>
      <p:sp>
        <p:nvSpPr>
          <p:cNvPr id="91" name="Shape 91"/>
          <p:cNvSpPr txBox="1"/>
          <p:nvPr/>
        </p:nvSpPr>
        <p:spPr>
          <a:xfrm>
            <a:off x="173038" y="4916091"/>
            <a:ext cx="3100386" cy="184546"/>
          </a:xfrm>
          <a:prstGeom prst="rect">
            <a:avLst/>
          </a:prstGeom>
          <a:noFill/>
          <a:ln>
            <a:noFill/>
          </a:ln>
        </p:spPr>
        <p:txBody>
          <a:bodyPr anchorCtr="0" anchor="t" bIns="45700" lIns="91425" rIns="91425" tIns="45700">
            <a:noAutofit/>
          </a:bodyPr>
          <a:lstStyle/>
          <a:p>
            <a:pPr indent="0" lvl="0" marL="0" marR="0" rtl="0" algn="l">
              <a:spcBef>
                <a:spcPts val="0"/>
              </a:spcBef>
              <a:spcAft>
                <a:spcPts val="0"/>
              </a:spcAft>
              <a:buSzPct val="25000"/>
              <a:buNone/>
            </a:pPr>
            <a:r>
              <a:rPr b="0" i="0" lang="en" sz="1000" u="none" cap="none" strike="noStrike">
                <a:solidFill>
                  <a:srgbClr val="D8D8D8"/>
                </a:solidFill>
                <a:latin typeface="Short Stack"/>
                <a:ea typeface="Short Stack"/>
                <a:cs typeface="Short Stack"/>
                <a:sym typeface="Short Stack"/>
              </a:rPr>
              <a:t>COPYRIGHT 2015 ©</a:t>
            </a:r>
          </a:p>
        </p:txBody>
      </p:sp>
    </p:spTree>
  </p:cSld>
  <p:clrMap accent1="accent1" accent2="accent2" accent3="accent3" accent4="accent4" accent5="accent5" accent6="accent6" bg1="lt1" bg2="dk2" tx1="dk1" tx2="lt2" folHlink="folHlink" hlink="hlink"/>
  <p:sldLayoutIdLst>
    <p:sldLayoutId id="2147483661" r:id="rId1"/>
    <p:sldLayoutId id="2147483662" r:id="rId2"/>
    <p:sldLayoutId id="2147483663"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100" name="Shape 100"/>
        <p:cNvGrpSpPr/>
        <p:nvPr/>
      </p:nvGrpSpPr>
      <p:grpSpPr>
        <a:xfrm>
          <a:off x="0" y="0"/>
          <a:ext cx="0" cy="0"/>
          <a:chOff x="0" y="0"/>
          <a:chExt cx="0" cy="0"/>
        </a:xfrm>
      </p:grpSpPr>
      <p:sp>
        <p:nvSpPr>
          <p:cNvPr id="101" name="Shape 101"/>
          <p:cNvSpPr txBox="1"/>
          <p:nvPr/>
        </p:nvSpPr>
        <p:spPr>
          <a:xfrm>
            <a:off x="0" y="0"/>
            <a:ext cx="9144000" cy="457199"/>
          </a:xfrm>
          <a:prstGeom prst="rect">
            <a:avLst/>
          </a:prstGeom>
          <a:solidFill>
            <a:srgbClr val="1AA4FF"/>
          </a:solid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02" name="Shape 102"/>
          <p:cNvSpPr txBox="1"/>
          <p:nvPr>
            <p:ph type="title"/>
          </p:nvPr>
        </p:nvSpPr>
        <p:spPr>
          <a:xfrm>
            <a:off x="76200" y="57150"/>
            <a:ext cx="8229600" cy="422671"/>
          </a:xfrm>
          <a:prstGeom prst="rect">
            <a:avLst/>
          </a:prstGeom>
          <a:noFill/>
          <a:ln>
            <a:noFill/>
          </a:ln>
        </p:spPr>
        <p:txBody>
          <a:bodyPr anchorCtr="0" anchor="ctr" bIns="91425" lIns="91425" rIns="91425" tIns="91425"/>
          <a:lstStyle>
            <a:lvl1pPr indent="0" lvl="0" marL="0" marR="0" rtl="0" algn="l">
              <a:spcBef>
                <a:spcPts val="0"/>
              </a:spcBef>
              <a:spcAft>
                <a:spcPts val="0"/>
              </a:spcAft>
              <a:buNone/>
              <a:defRPr b="1" i="0" sz="2800" u="none" cap="none" strike="noStrike">
                <a:solidFill>
                  <a:schemeClr val="lt1"/>
                </a:solidFill>
                <a:latin typeface="Arial"/>
                <a:ea typeface="Arial"/>
                <a:cs typeface="Arial"/>
                <a:sym typeface="Arial"/>
              </a:defRPr>
            </a:lvl1pPr>
            <a:lvl2pPr indent="0" lvl="1" marL="0" marR="0" rtl="0" algn="l">
              <a:spcBef>
                <a:spcPts val="0"/>
              </a:spcBef>
              <a:spcAft>
                <a:spcPts val="0"/>
              </a:spcAft>
              <a:buNone/>
              <a:defRPr b="1" i="0" sz="2800" u="none" cap="none" strike="noStrike">
                <a:solidFill>
                  <a:schemeClr val="lt1"/>
                </a:solidFill>
                <a:latin typeface="Arial"/>
                <a:ea typeface="Arial"/>
                <a:cs typeface="Arial"/>
                <a:sym typeface="Arial"/>
              </a:defRPr>
            </a:lvl2pPr>
            <a:lvl3pPr indent="0" lvl="2" marL="0" marR="0" rtl="0" algn="l">
              <a:spcBef>
                <a:spcPts val="0"/>
              </a:spcBef>
              <a:spcAft>
                <a:spcPts val="0"/>
              </a:spcAft>
              <a:buNone/>
              <a:defRPr b="1" i="0" sz="2800" u="none" cap="none" strike="noStrike">
                <a:solidFill>
                  <a:schemeClr val="lt1"/>
                </a:solidFill>
                <a:latin typeface="Arial"/>
                <a:ea typeface="Arial"/>
                <a:cs typeface="Arial"/>
                <a:sym typeface="Arial"/>
              </a:defRPr>
            </a:lvl3pPr>
            <a:lvl4pPr indent="0" lvl="3" marL="0" marR="0" rtl="0" algn="l">
              <a:spcBef>
                <a:spcPts val="0"/>
              </a:spcBef>
              <a:spcAft>
                <a:spcPts val="0"/>
              </a:spcAft>
              <a:buNone/>
              <a:defRPr b="1" i="0" sz="2800" u="none" cap="none" strike="noStrike">
                <a:solidFill>
                  <a:schemeClr val="lt1"/>
                </a:solidFill>
                <a:latin typeface="Arial"/>
                <a:ea typeface="Arial"/>
                <a:cs typeface="Arial"/>
                <a:sym typeface="Arial"/>
              </a:defRPr>
            </a:lvl4pPr>
            <a:lvl5pPr indent="0" lvl="4" marL="0" marR="0" rtl="0" algn="l">
              <a:spcBef>
                <a:spcPts val="0"/>
              </a:spcBef>
              <a:spcAft>
                <a:spcPts val="0"/>
              </a:spcAft>
              <a:buNone/>
              <a:defRPr b="1" i="0" sz="2800" u="none" cap="none" strike="noStrike">
                <a:solidFill>
                  <a:schemeClr val="lt1"/>
                </a:solidFill>
                <a:latin typeface="Arial"/>
                <a:ea typeface="Arial"/>
                <a:cs typeface="Arial"/>
                <a:sym typeface="Arial"/>
              </a:defRPr>
            </a:lvl5pPr>
            <a:lvl6pPr indent="0" lvl="5" marL="4572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6pPr>
            <a:lvl7pPr indent="0" lvl="6" marL="9144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7pPr>
            <a:lvl8pPr indent="0" lvl="7" marL="13716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8pPr>
            <a:lvl9pPr indent="0" lvl="8" marL="18288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9pPr>
          </a:lstStyle>
          <a:p/>
        </p:txBody>
      </p:sp>
      <p:sp>
        <p:nvSpPr>
          <p:cNvPr id="103" name="Shape 103"/>
          <p:cNvSpPr txBox="1"/>
          <p:nvPr>
            <p:ph idx="1" type="body"/>
          </p:nvPr>
        </p:nvSpPr>
        <p:spPr>
          <a:xfrm>
            <a:off x="304800" y="685800"/>
            <a:ext cx="8534399" cy="3794521"/>
          </a:xfrm>
          <a:prstGeom prst="rect">
            <a:avLst/>
          </a:prstGeom>
          <a:noFill/>
          <a:ln>
            <a:noFill/>
          </a:ln>
        </p:spPr>
        <p:txBody>
          <a:bodyPr anchorCtr="0" anchor="t" bIns="91425" lIns="91425" rIns="91425" tIns="91425"/>
          <a:lstStyle>
            <a:lvl1pPr indent="-139700" lvl="0" marL="342900" marR="0" rtl="0" algn="l">
              <a:spcBef>
                <a:spcPts val="640"/>
              </a:spcBef>
              <a:spcAft>
                <a:spcPts val="0"/>
              </a:spcAft>
              <a:buClr>
                <a:schemeClr val="dk1"/>
              </a:buClr>
              <a:buSzPct val="100000"/>
              <a:buFont typeface="Arial"/>
              <a:buChar char="•"/>
              <a:defRPr b="0" i="0" sz="3200" u="none" cap="none" strike="noStrike">
                <a:solidFill>
                  <a:schemeClr val="dk1"/>
                </a:solidFill>
                <a:latin typeface="Arial"/>
                <a:ea typeface="Arial"/>
                <a:cs typeface="Arial"/>
                <a:sym typeface="Arial"/>
              </a:defRPr>
            </a:lvl1pPr>
            <a:lvl2pPr indent="-107950" lvl="1" marL="742950" marR="0" rtl="0" algn="l">
              <a:spcBef>
                <a:spcPts val="560"/>
              </a:spcBef>
              <a:spcAft>
                <a:spcPts val="0"/>
              </a:spcAft>
              <a:buClr>
                <a:schemeClr val="dk1"/>
              </a:buClr>
              <a:buSzPct val="100000"/>
              <a:buFont typeface="Arial"/>
              <a:buChar char="–"/>
              <a:defRPr b="0" i="0" sz="2800" u="none" cap="none" strike="noStrike">
                <a:solidFill>
                  <a:schemeClr val="dk1"/>
                </a:solidFill>
                <a:latin typeface="Arial"/>
                <a:ea typeface="Arial"/>
                <a:cs typeface="Arial"/>
                <a:sym typeface="Arial"/>
              </a:defRPr>
            </a:lvl2pPr>
            <a:lvl3pPr indent="-76200" lvl="2" marL="1143000" marR="0" rtl="0" algn="l">
              <a:spcBef>
                <a:spcPts val="480"/>
              </a:spcBef>
              <a:spcAft>
                <a:spcPts val="0"/>
              </a:spcAft>
              <a:buClr>
                <a:schemeClr val="dk1"/>
              </a:buClr>
              <a:buSzPct val="100000"/>
              <a:buFont typeface="Arial"/>
              <a:buChar char="•"/>
              <a:defRPr b="0" i="0" sz="2400" u="none" cap="none" strike="noStrike">
                <a:solidFill>
                  <a:schemeClr val="dk1"/>
                </a:solidFill>
                <a:latin typeface="Arial"/>
                <a:ea typeface="Arial"/>
                <a:cs typeface="Arial"/>
                <a:sym typeface="Arial"/>
              </a:defRPr>
            </a:lvl3pPr>
            <a:lvl4pPr indent="-101600" lvl="3" marL="16002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4pPr>
            <a:lvl5pPr indent="-101600" lvl="4" marL="20574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5pPr>
            <a:lvl6pPr indent="-101600" lvl="5" marL="25146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6pPr>
            <a:lvl7pPr indent="-101600" lvl="6" marL="29718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7pPr>
            <a:lvl8pPr indent="-101600" lvl="7" marL="34290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8pPr>
            <a:lvl9pPr indent="-101600" lvl="8" marL="38862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9pPr>
          </a:lstStyle>
          <a:p/>
        </p:txBody>
      </p:sp>
      <p:sp>
        <p:nvSpPr>
          <p:cNvPr id="104" name="Shape 104"/>
          <p:cNvSpPr txBox="1"/>
          <p:nvPr>
            <p:ph idx="11" type="ftr"/>
          </p:nvPr>
        </p:nvSpPr>
        <p:spPr>
          <a:xfrm>
            <a:off x="1586" y="4914900"/>
            <a:ext cx="3086099" cy="228599"/>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12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9pPr>
          </a:lstStyle>
          <a:p/>
        </p:txBody>
      </p:sp>
      <p:sp>
        <p:nvSpPr>
          <p:cNvPr id="105" name="Shape 105"/>
          <p:cNvSpPr txBox="1"/>
          <p:nvPr/>
        </p:nvSpPr>
        <p:spPr>
          <a:xfrm>
            <a:off x="0" y="0"/>
            <a:ext cx="9144000" cy="5143500"/>
          </a:xfrm>
          <a:prstGeom prst="rect">
            <a:avLst/>
          </a:prstGeom>
          <a:noFill/>
          <a:ln cap="flat" cmpd="sng" w="76200">
            <a:solidFill>
              <a:srgbClr val="1AA4FF"/>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64" r:id="rId1"/>
    <p:sldLayoutId id="2147483665" r:id="rId2"/>
    <p:sldLayoutId id="2147483666" r:id="rId3"/>
    <p:sldLayoutId id="2147483667" r:id="rId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125" name="Shape 125"/>
        <p:cNvGrpSpPr/>
        <p:nvPr/>
      </p:nvGrpSpPr>
      <p:grpSpPr>
        <a:xfrm>
          <a:off x="0" y="0"/>
          <a:ext cx="0" cy="0"/>
          <a:chOff x="0" y="0"/>
          <a:chExt cx="0" cy="0"/>
        </a:xfrm>
      </p:grpSpPr>
      <p:pic>
        <p:nvPicPr>
          <p:cNvPr descr="8427 WSS PPT-03.png" id="126" name="Shape 126"/>
          <p:cNvPicPr preferRelativeResize="0"/>
          <p:nvPr/>
        </p:nvPicPr>
        <p:blipFill rotWithShape="1">
          <a:blip r:embed="rId1">
            <a:alphaModFix/>
          </a:blip>
          <a:srcRect b="0" l="0" r="0" t="0"/>
          <a:stretch/>
        </p:blipFill>
        <p:spPr>
          <a:xfrm>
            <a:off x="0" y="0"/>
            <a:ext cx="9144000" cy="5143500"/>
          </a:xfrm>
          <a:prstGeom prst="rect">
            <a:avLst/>
          </a:prstGeom>
          <a:noFill/>
          <a:ln>
            <a:noFill/>
          </a:ln>
        </p:spPr>
      </p:pic>
      <p:sp>
        <p:nvSpPr>
          <p:cNvPr id="127" name="Shape 127"/>
          <p:cNvSpPr txBox="1"/>
          <p:nvPr/>
        </p:nvSpPr>
        <p:spPr>
          <a:xfrm>
            <a:off x="173036" y="4916090"/>
            <a:ext cx="3100386" cy="184546"/>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Helvetica Neue"/>
              <a:buNone/>
            </a:pPr>
            <a:r>
              <a:rPr b="0" i="0" lang="en" sz="1000" u="none" cap="none" strike="noStrike">
                <a:solidFill>
                  <a:schemeClr val="dk1"/>
                </a:solidFill>
                <a:latin typeface="Helvetica Neue"/>
                <a:ea typeface="Helvetica Neue"/>
                <a:cs typeface="Helvetica Neue"/>
                <a:sym typeface="Helvetica Neue"/>
              </a:rPr>
              <a:t>COPYRIGHT 2013 ©</a:t>
            </a:r>
          </a:p>
        </p:txBody>
      </p:sp>
      <p:sp>
        <p:nvSpPr>
          <p:cNvPr id="128" name="Shape 128"/>
          <p:cNvSpPr txBox="1"/>
          <p:nvPr>
            <p:ph type="title"/>
          </p:nvPr>
        </p:nvSpPr>
        <p:spPr>
          <a:xfrm>
            <a:off x="2225675" y="354806"/>
            <a:ext cx="6226175" cy="479821"/>
          </a:xfrm>
          <a:prstGeom prst="rect">
            <a:avLst/>
          </a:prstGeom>
          <a:noFill/>
          <a:ln>
            <a:noFill/>
          </a:ln>
        </p:spPr>
        <p:txBody>
          <a:bodyPr anchorCtr="0" anchor="ctr" bIns="91425" lIns="91425" rIns="91425" tIns="91425"/>
          <a:lstStyle>
            <a:lvl1pPr indent="0" lvl="0" marL="0" marR="0" rtl="0" algn="l">
              <a:spcBef>
                <a:spcPts val="0"/>
              </a:spcBef>
              <a:spcAft>
                <a:spcPts val="0"/>
              </a:spcAft>
              <a:buNone/>
              <a:defRPr b="0" i="0" sz="3200" u="none" cap="none" strike="noStrike">
                <a:solidFill>
                  <a:srgbClr val="266DB6"/>
                </a:solidFill>
                <a:latin typeface="Teko"/>
                <a:ea typeface="Teko"/>
                <a:cs typeface="Teko"/>
                <a:sym typeface="Teko"/>
              </a:defRPr>
            </a:lvl1pPr>
            <a:lvl2pPr indent="0" lvl="1" marL="0" marR="0" rtl="0" algn="l">
              <a:spcBef>
                <a:spcPts val="0"/>
              </a:spcBef>
              <a:spcAft>
                <a:spcPts val="0"/>
              </a:spcAft>
              <a:buNone/>
              <a:defRPr b="0" i="0" sz="3200" u="none" cap="none" strike="noStrike">
                <a:solidFill>
                  <a:srgbClr val="266DB6"/>
                </a:solidFill>
                <a:latin typeface="Teko"/>
                <a:ea typeface="Teko"/>
                <a:cs typeface="Teko"/>
                <a:sym typeface="Teko"/>
              </a:defRPr>
            </a:lvl2pPr>
            <a:lvl3pPr indent="0" lvl="2" marL="0" marR="0" rtl="0" algn="l">
              <a:spcBef>
                <a:spcPts val="0"/>
              </a:spcBef>
              <a:spcAft>
                <a:spcPts val="0"/>
              </a:spcAft>
              <a:buNone/>
              <a:defRPr b="0" i="0" sz="3200" u="none" cap="none" strike="noStrike">
                <a:solidFill>
                  <a:srgbClr val="266DB6"/>
                </a:solidFill>
                <a:latin typeface="Teko"/>
                <a:ea typeface="Teko"/>
                <a:cs typeface="Teko"/>
                <a:sym typeface="Teko"/>
              </a:defRPr>
            </a:lvl3pPr>
            <a:lvl4pPr indent="0" lvl="3" marL="0" marR="0" rtl="0" algn="l">
              <a:spcBef>
                <a:spcPts val="0"/>
              </a:spcBef>
              <a:spcAft>
                <a:spcPts val="0"/>
              </a:spcAft>
              <a:buNone/>
              <a:defRPr b="0" i="0" sz="3200" u="none" cap="none" strike="noStrike">
                <a:solidFill>
                  <a:srgbClr val="266DB6"/>
                </a:solidFill>
                <a:latin typeface="Teko"/>
                <a:ea typeface="Teko"/>
                <a:cs typeface="Teko"/>
                <a:sym typeface="Teko"/>
              </a:defRPr>
            </a:lvl4pPr>
            <a:lvl5pPr indent="0" lvl="4" marL="0" marR="0" rtl="0" algn="l">
              <a:spcBef>
                <a:spcPts val="0"/>
              </a:spcBef>
              <a:spcAft>
                <a:spcPts val="0"/>
              </a:spcAft>
              <a:buNone/>
              <a:defRPr b="0" i="0" sz="3200" u="none" cap="none" strike="noStrike">
                <a:solidFill>
                  <a:srgbClr val="266DB6"/>
                </a:solidFill>
                <a:latin typeface="Teko"/>
                <a:ea typeface="Teko"/>
                <a:cs typeface="Teko"/>
                <a:sym typeface="Teko"/>
              </a:defRPr>
            </a:lvl5pPr>
            <a:lvl6pPr indent="0" lvl="5" marL="4572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6pPr>
            <a:lvl7pPr indent="0" lvl="6" marL="9144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7pPr>
            <a:lvl8pPr indent="0" lvl="7" marL="13716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8pPr>
            <a:lvl9pPr indent="0" lvl="8" marL="18288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9pPr>
          </a:lstStyle>
          <a:p/>
        </p:txBody>
      </p:sp>
      <p:sp>
        <p:nvSpPr>
          <p:cNvPr id="129" name="Shape 129"/>
          <p:cNvSpPr txBox="1"/>
          <p:nvPr>
            <p:ph idx="1" type="body"/>
          </p:nvPr>
        </p:nvSpPr>
        <p:spPr>
          <a:xfrm>
            <a:off x="2239961" y="1122759"/>
            <a:ext cx="6227761" cy="3357562"/>
          </a:xfrm>
          <a:prstGeom prst="rect">
            <a:avLst/>
          </a:prstGeom>
          <a:noFill/>
          <a:ln>
            <a:noFill/>
          </a:ln>
        </p:spPr>
        <p:txBody>
          <a:bodyPr anchorCtr="0" anchor="t" bIns="91425" lIns="91425" rIns="91425" tIns="91425"/>
          <a:lstStyle>
            <a:lvl1pPr indent="-254000" lvl="0" marL="342900" marR="0" rtl="0" algn="l">
              <a:spcBef>
                <a:spcPts val="280"/>
              </a:spcBef>
              <a:spcAft>
                <a:spcPts val="0"/>
              </a:spcAft>
              <a:buClr>
                <a:schemeClr val="dk1"/>
              </a:buClr>
              <a:buSzPct val="100000"/>
              <a:buFont typeface="Helvetica Neue"/>
              <a:buChar char="•"/>
              <a:defRPr b="0" i="0" sz="1400" u="none" cap="none" strike="noStrike">
                <a:solidFill>
                  <a:schemeClr val="dk1"/>
                </a:solidFill>
                <a:latin typeface="Helvetica Neue"/>
                <a:ea typeface="Helvetica Neue"/>
                <a:cs typeface="Helvetica Neue"/>
                <a:sym typeface="Helvetica Neue"/>
              </a:defRPr>
            </a:lvl1pPr>
            <a:lvl2pPr indent="-196850" lvl="1" marL="742950" marR="0" rtl="0" algn="l">
              <a:spcBef>
                <a:spcPts val="280"/>
              </a:spcBef>
              <a:spcAft>
                <a:spcPts val="0"/>
              </a:spcAft>
              <a:buClr>
                <a:schemeClr val="dk1"/>
              </a:buClr>
              <a:buSzPct val="100000"/>
              <a:buFont typeface="Helvetica Neue"/>
              <a:buChar char="–"/>
              <a:defRPr b="0" i="0" sz="1400" u="none" cap="none" strike="noStrike">
                <a:solidFill>
                  <a:schemeClr val="dk1"/>
                </a:solidFill>
                <a:latin typeface="Helvetica Neue"/>
                <a:ea typeface="Helvetica Neue"/>
                <a:cs typeface="Helvetica Neue"/>
                <a:sym typeface="Helvetica Neue"/>
              </a:defRPr>
            </a:lvl2pPr>
            <a:lvl3pPr indent="-139700" lvl="2" marL="1143000" marR="0" rtl="0" algn="l">
              <a:spcBef>
                <a:spcPts val="280"/>
              </a:spcBef>
              <a:spcAft>
                <a:spcPts val="0"/>
              </a:spcAft>
              <a:buClr>
                <a:schemeClr val="dk1"/>
              </a:buClr>
              <a:buSzPct val="100000"/>
              <a:buFont typeface="Helvetica Neue"/>
              <a:buChar char="•"/>
              <a:defRPr b="0" i="0" sz="1400" u="none" cap="none" strike="noStrike">
                <a:solidFill>
                  <a:schemeClr val="dk1"/>
                </a:solidFill>
                <a:latin typeface="Helvetica Neue"/>
                <a:ea typeface="Helvetica Neue"/>
                <a:cs typeface="Helvetica Neue"/>
                <a:sym typeface="Helvetica Neue"/>
              </a:defRPr>
            </a:lvl3pPr>
            <a:lvl4pPr indent="-139700" lvl="3" marL="1600200" marR="0" rtl="0" algn="l">
              <a:spcBef>
                <a:spcPts val="280"/>
              </a:spcBef>
              <a:spcAft>
                <a:spcPts val="0"/>
              </a:spcAft>
              <a:buClr>
                <a:schemeClr val="dk1"/>
              </a:buClr>
              <a:buSzPct val="100000"/>
              <a:buFont typeface="Helvetica Neue"/>
              <a:buChar char="–"/>
              <a:defRPr b="0" i="0" sz="1400" u="none" cap="none" strike="noStrike">
                <a:solidFill>
                  <a:schemeClr val="dk1"/>
                </a:solidFill>
                <a:latin typeface="Helvetica Neue"/>
                <a:ea typeface="Helvetica Neue"/>
                <a:cs typeface="Helvetica Neue"/>
                <a:sym typeface="Helvetica Neue"/>
              </a:defRPr>
            </a:lvl4pPr>
            <a:lvl5pPr indent="-139700" lvl="4" marL="2057400" marR="0" rtl="0" algn="l">
              <a:spcBef>
                <a:spcPts val="280"/>
              </a:spcBef>
              <a:spcAft>
                <a:spcPts val="0"/>
              </a:spcAft>
              <a:buClr>
                <a:schemeClr val="dk1"/>
              </a:buClr>
              <a:buSzPct val="100000"/>
              <a:buFont typeface="Helvetica Neue"/>
              <a:buChar char="»"/>
              <a:defRPr b="0" i="0" sz="1400" u="none" cap="none" strike="noStrike">
                <a:solidFill>
                  <a:schemeClr val="dk1"/>
                </a:solidFill>
                <a:latin typeface="Helvetica Neue"/>
                <a:ea typeface="Helvetica Neue"/>
                <a:cs typeface="Helvetica Neue"/>
                <a:sym typeface="Helvetica Neue"/>
              </a:defRPr>
            </a:lvl5pPr>
            <a:lvl6pPr indent="-101600" lvl="5" marL="25146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6pPr>
            <a:lvl7pPr indent="-101600" lvl="6" marL="29718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7pPr>
            <a:lvl8pPr indent="-101600" lvl="7" marL="34290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8pPr>
            <a:lvl9pPr indent="-101600" lvl="8" marL="3886200" marR="0" rtl="0" algn="l">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9pPr>
          </a:lstStyle>
          <a:p/>
        </p:txBody>
      </p:sp>
      <p:sp>
        <p:nvSpPr>
          <p:cNvPr id="130" name="Shape 130"/>
          <p:cNvSpPr txBox="1"/>
          <p:nvPr>
            <p:ph idx="11" type="ftr"/>
          </p:nvPr>
        </p:nvSpPr>
        <p:spPr>
          <a:xfrm>
            <a:off x="5751512" y="4841081"/>
            <a:ext cx="3219450" cy="272652"/>
          </a:xfrm>
          <a:prstGeom prst="rect">
            <a:avLst/>
          </a:prstGeom>
          <a:noFill/>
          <a:ln>
            <a:noFill/>
          </a:ln>
        </p:spPr>
        <p:txBody>
          <a:bodyPr anchorCtr="0" anchor="t" bIns="91425" lIns="91425" rIns="91425" tIns="91425"/>
          <a:lstStyle>
            <a:lvl1pPr indent="0" lvl="0" marL="0" marR="0" rtl="0" algn="r">
              <a:lnSpc>
                <a:spcPct val="100000"/>
              </a:lnSpc>
              <a:spcBef>
                <a:spcPts val="0"/>
              </a:spcBef>
              <a:spcAft>
                <a:spcPts val="0"/>
              </a:spcAft>
              <a:buNone/>
              <a:defRPr b="0" i="0" sz="1400" u="none" cap="none" strike="noStrike">
                <a:solidFill>
                  <a:srgbClr val="FFC711"/>
                </a:solidFill>
                <a:latin typeface="Teko"/>
                <a:ea typeface="Teko"/>
                <a:cs typeface="Teko"/>
                <a:sym typeface="Teko"/>
              </a:defRPr>
            </a:lvl1pPr>
            <a:lvl2pPr indent="0" lvl="1" marL="4572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None/>
              <a:defRPr b="0" i="0" sz="24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68"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xml"/><Relationship Id="rId3" Type="http://schemas.openxmlformats.org/officeDocument/2006/relationships/hyperlink" Target="http://youtube.com/v/NfSxTa-DGcs" TargetMode="External"/><Relationship Id="rId4" Type="http://schemas.openxmlformats.org/officeDocument/2006/relationships/image" Target="../media/image0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xml"/><Relationship Id="rId3" Type="http://schemas.openxmlformats.org/officeDocument/2006/relationships/image" Target="../media/image9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hyperlink" Target="https://app.nimia.com/video/322406/african-child-doing-homework-infront-of-kerosene-l" TargetMode="External"/><Relationship Id="rId4" Type="http://schemas.openxmlformats.org/officeDocument/2006/relationships/image" Target="../media/image01.jpg"/><Relationship Id="rId5" Type="http://schemas.openxmlformats.org/officeDocument/2006/relationships/image" Target="../media/image02.jpg"/><Relationship Id="rId6" Type="http://schemas.openxmlformats.org/officeDocument/2006/relationships/image" Target="../media/image1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 Id="rId3" Type="http://schemas.openxmlformats.org/officeDocument/2006/relationships/image" Target="../media/image0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 Id="rId3" Type="http://schemas.openxmlformats.org/officeDocument/2006/relationships/image" Target="../media/image0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4.xml"/><Relationship Id="rId3" Type="http://schemas.openxmlformats.org/officeDocument/2006/relationships/image" Target="../media/image23.png"/><Relationship Id="rId4" Type="http://schemas.openxmlformats.org/officeDocument/2006/relationships/image" Target="../media/image10.png"/><Relationship Id="rId5" Type="http://schemas.openxmlformats.org/officeDocument/2006/relationships/image" Target="../media/image0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5.xml"/><Relationship Id="rId3" Type="http://schemas.openxmlformats.org/officeDocument/2006/relationships/image" Target="../media/image09.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2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7.xml"/><Relationship Id="rId3" Type="http://schemas.openxmlformats.org/officeDocument/2006/relationships/image" Target="../media/image10.png"/><Relationship Id="rId4" Type="http://schemas.openxmlformats.org/officeDocument/2006/relationships/image" Target="../media/image23.png"/><Relationship Id="rId5" Type="http://schemas.openxmlformats.org/officeDocument/2006/relationships/image" Target="../media/image12.png"/><Relationship Id="rId6" Type="http://schemas.openxmlformats.org/officeDocument/2006/relationships/image" Target="../media/image07.png"/><Relationship Id="rId7" Type="http://schemas.openxmlformats.org/officeDocument/2006/relationships/image" Target="../media/image1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8.xml"/><Relationship Id="rId3" Type="http://schemas.openxmlformats.org/officeDocument/2006/relationships/image" Target="../media/image16.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9.xml"/><Relationship Id="rId3" Type="http://schemas.openxmlformats.org/officeDocument/2006/relationships/image" Target="../media/image13.jpg"/><Relationship Id="rId4" Type="http://schemas.openxmlformats.org/officeDocument/2006/relationships/image" Target="../media/image5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1.xml"/><Relationship Id="rId3" Type="http://schemas.openxmlformats.org/officeDocument/2006/relationships/image" Target="../media/image15.jpg"/><Relationship Id="rId4" Type="http://schemas.openxmlformats.org/officeDocument/2006/relationships/image" Target="../media/image21.png"/><Relationship Id="rId5" Type="http://schemas.openxmlformats.org/officeDocument/2006/relationships/image" Target="../media/image17.png"/><Relationship Id="rId6" Type="http://schemas.openxmlformats.org/officeDocument/2006/relationships/image" Target="../media/image1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22.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 Id="rId3" Type="http://schemas.openxmlformats.org/officeDocument/2006/relationships/image" Target="../media/image19.jpg"/><Relationship Id="rId4" Type="http://schemas.openxmlformats.org/officeDocument/2006/relationships/image" Target="../media/image24.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7.xml"/><Relationship Id="rId3" Type="http://schemas.openxmlformats.org/officeDocument/2006/relationships/image" Target="../media/image25.png"/><Relationship Id="rId4" Type="http://schemas.openxmlformats.org/officeDocument/2006/relationships/image" Target="../media/image27.png"/><Relationship Id="rId5" Type="http://schemas.openxmlformats.org/officeDocument/2006/relationships/image" Target="../media/image2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8.xml"/><Relationship Id="rId3" Type="http://schemas.openxmlformats.org/officeDocument/2006/relationships/image" Target="../media/image25.png"/><Relationship Id="rId4" Type="http://schemas.openxmlformats.org/officeDocument/2006/relationships/image" Target="../media/image27.png"/><Relationship Id="rId5" Type="http://schemas.openxmlformats.org/officeDocument/2006/relationships/image" Target="../media/image2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1.xml"/><Relationship Id="rId3" Type="http://schemas.openxmlformats.org/officeDocument/2006/relationships/image" Target="../media/image25.png"/><Relationship Id="rId4" Type="http://schemas.openxmlformats.org/officeDocument/2006/relationships/image" Target="../media/image27.png"/><Relationship Id="rId5" Type="http://schemas.openxmlformats.org/officeDocument/2006/relationships/image" Target="../media/image2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2.xml"/><Relationship Id="rId3" Type="http://schemas.openxmlformats.org/officeDocument/2006/relationships/image" Target="../media/image25.png"/><Relationship Id="rId4" Type="http://schemas.openxmlformats.org/officeDocument/2006/relationships/image" Target="../media/image27.png"/><Relationship Id="rId5" Type="http://schemas.openxmlformats.org/officeDocument/2006/relationships/image" Target="../media/image2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4.xml"/><Relationship Id="rId3" Type="http://schemas.openxmlformats.org/officeDocument/2006/relationships/hyperlink" Target="http://youtube.com/v/bF3OyQ3HwfU" TargetMode="External"/><Relationship Id="rId4" Type="http://schemas.openxmlformats.org/officeDocument/2006/relationships/image" Target="../media/image33.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28.png"/><Relationship Id="rId4" Type="http://schemas.openxmlformats.org/officeDocument/2006/relationships/image" Target="../media/image29.jpg"/><Relationship Id="rId5" Type="http://schemas.openxmlformats.org/officeDocument/2006/relationships/image" Target="../media/image30.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1.xml"/><Relationship Id="rId3" Type="http://schemas.openxmlformats.org/officeDocument/2006/relationships/image" Target="../media/image32.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5.xml"/><Relationship Id="rId3" Type="http://schemas.openxmlformats.org/officeDocument/2006/relationships/hyperlink" Target="http://youtube.com/v/3h_Quso1QyM" TargetMode="External"/><Relationship Id="rId4" Type="http://schemas.openxmlformats.org/officeDocument/2006/relationships/image" Target="../media/image31.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6.xml"/><Relationship Id="rId3" Type="http://schemas.openxmlformats.org/officeDocument/2006/relationships/image" Target="../media/image34.jpg"/><Relationship Id="rId4" Type="http://schemas.openxmlformats.org/officeDocument/2006/relationships/image" Target="../media/image37.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7.xml"/><Relationship Id="rId3" Type="http://schemas.openxmlformats.org/officeDocument/2006/relationships/image" Target="../media/image38.jpg"/><Relationship Id="rId4" Type="http://schemas.openxmlformats.org/officeDocument/2006/relationships/image" Target="../media/image36.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8.xml"/><Relationship Id="rId3" Type="http://schemas.openxmlformats.org/officeDocument/2006/relationships/image" Target="../media/image36.jpg"/><Relationship Id="rId4" Type="http://schemas.openxmlformats.org/officeDocument/2006/relationships/image" Target="../media/image35.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9.xml"/><Relationship Id="rId3" Type="http://schemas.openxmlformats.org/officeDocument/2006/relationships/image" Target="../media/image36.jpg"/><Relationship Id="rId4" Type="http://schemas.openxmlformats.org/officeDocument/2006/relationships/image" Target="../media/image39.jpg"/></Relationships>
</file>

<file path=ppt/slides/_rels/slide60.xml.rels><?xml version="1.0" encoding="UTF-8" standalone="yes"?><Relationships xmlns="http://schemas.openxmlformats.org/package/2006/relationships"><Relationship Id="rId11" Type="http://schemas.openxmlformats.org/officeDocument/2006/relationships/image" Target="../media/image51.png"/><Relationship Id="rId10" Type="http://schemas.openxmlformats.org/officeDocument/2006/relationships/image" Target="../media/image47.png"/><Relationship Id="rId13" Type="http://schemas.openxmlformats.org/officeDocument/2006/relationships/image" Target="../media/image49.png"/><Relationship Id="rId12" Type="http://schemas.openxmlformats.org/officeDocument/2006/relationships/image" Target="../media/image48.png"/><Relationship Id="rId1" Type="http://schemas.openxmlformats.org/officeDocument/2006/relationships/slideLayout" Target="../slideLayouts/slideLayout17.xml"/><Relationship Id="rId2" Type="http://schemas.openxmlformats.org/officeDocument/2006/relationships/notesSlide" Target="../notesSlides/notesSlide60.xml"/><Relationship Id="rId3" Type="http://schemas.openxmlformats.org/officeDocument/2006/relationships/image" Target="../media/image44.png"/><Relationship Id="rId4" Type="http://schemas.openxmlformats.org/officeDocument/2006/relationships/image" Target="../media/image40.png"/><Relationship Id="rId9" Type="http://schemas.openxmlformats.org/officeDocument/2006/relationships/image" Target="../media/image46.png"/><Relationship Id="rId15" Type="http://schemas.openxmlformats.org/officeDocument/2006/relationships/image" Target="../media/image52.png"/><Relationship Id="rId14" Type="http://schemas.openxmlformats.org/officeDocument/2006/relationships/image" Target="../media/image50.png"/><Relationship Id="rId5" Type="http://schemas.openxmlformats.org/officeDocument/2006/relationships/image" Target="../media/image41.png"/><Relationship Id="rId6" Type="http://schemas.openxmlformats.org/officeDocument/2006/relationships/image" Target="../media/image42.png"/><Relationship Id="rId7" Type="http://schemas.openxmlformats.org/officeDocument/2006/relationships/image" Target="../media/image43.png"/><Relationship Id="rId8" Type="http://schemas.openxmlformats.org/officeDocument/2006/relationships/image" Target="../media/image45.png"/></Relationships>
</file>

<file path=ppt/slides/_rels/slide61.xml.rels><?xml version="1.0" encoding="UTF-8" standalone="yes"?><Relationships xmlns="http://schemas.openxmlformats.org/package/2006/relationships"><Relationship Id="rId20" Type="http://schemas.openxmlformats.org/officeDocument/2006/relationships/image" Target="../media/image70.png"/><Relationship Id="rId11" Type="http://schemas.openxmlformats.org/officeDocument/2006/relationships/image" Target="../media/image61.png"/><Relationship Id="rId22" Type="http://schemas.openxmlformats.org/officeDocument/2006/relationships/image" Target="../media/image44.png"/><Relationship Id="rId10" Type="http://schemas.openxmlformats.org/officeDocument/2006/relationships/image" Target="../media/image64.png"/><Relationship Id="rId21" Type="http://schemas.openxmlformats.org/officeDocument/2006/relationships/image" Target="../media/image71.png"/><Relationship Id="rId13" Type="http://schemas.openxmlformats.org/officeDocument/2006/relationships/image" Target="../media/image69.png"/><Relationship Id="rId12" Type="http://schemas.openxmlformats.org/officeDocument/2006/relationships/image" Target="../media/image62.png"/><Relationship Id="rId1" Type="http://schemas.openxmlformats.org/officeDocument/2006/relationships/slideLayout" Target="../slideLayouts/slideLayout17.xml"/><Relationship Id="rId2" Type="http://schemas.openxmlformats.org/officeDocument/2006/relationships/notesSlide" Target="../notesSlides/notesSlide61.xml"/><Relationship Id="rId3" Type="http://schemas.openxmlformats.org/officeDocument/2006/relationships/image" Target="../media/image55.png"/><Relationship Id="rId4" Type="http://schemas.openxmlformats.org/officeDocument/2006/relationships/image" Target="../media/image59.png"/><Relationship Id="rId9" Type="http://schemas.openxmlformats.org/officeDocument/2006/relationships/image" Target="../media/image60.png"/><Relationship Id="rId15" Type="http://schemas.openxmlformats.org/officeDocument/2006/relationships/image" Target="../media/image65.png"/><Relationship Id="rId14" Type="http://schemas.openxmlformats.org/officeDocument/2006/relationships/image" Target="../media/image68.png"/><Relationship Id="rId17" Type="http://schemas.openxmlformats.org/officeDocument/2006/relationships/image" Target="../media/image66.png"/><Relationship Id="rId16" Type="http://schemas.openxmlformats.org/officeDocument/2006/relationships/image" Target="../media/image63.png"/><Relationship Id="rId5" Type="http://schemas.openxmlformats.org/officeDocument/2006/relationships/image" Target="../media/image54.png"/><Relationship Id="rId19" Type="http://schemas.openxmlformats.org/officeDocument/2006/relationships/image" Target="../media/image73.png"/><Relationship Id="rId6" Type="http://schemas.openxmlformats.org/officeDocument/2006/relationships/image" Target="../media/image56.png"/><Relationship Id="rId18" Type="http://schemas.openxmlformats.org/officeDocument/2006/relationships/image" Target="../media/image67.png"/><Relationship Id="rId7" Type="http://schemas.openxmlformats.org/officeDocument/2006/relationships/image" Target="../media/image58.png"/><Relationship Id="rId8" Type="http://schemas.openxmlformats.org/officeDocument/2006/relationships/image" Target="../media/image57.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7.xml"/><Relationship Id="rId3" Type="http://schemas.openxmlformats.org/officeDocument/2006/relationships/image" Target="../media/image75.png"/><Relationship Id="rId4" Type="http://schemas.openxmlformats.org/officeDocument/2006/relationships/image" Target="../media/image78.png"/><Relationship Id="rId5" Type="http://schemas.openxmlformats.org/officeDocument/2006/relationships/image" Target="../media/image77.png"/><Relationship Id="rId6" Type="http://schemas.openxmlformats.org/officeDocument/2006/relationships/image" Target="../media/image72.png"/></Relationships>
</file>

<file path=ppt/slides/_rels/slide68.xml.rels><?xml version="1.0" encoding="UTF-8" standalone="yes"?><Relationships xmlns="http://schemas.openxmlformats.org/package/2006/relationships"><Relationship Id="rId20" Type="http://schemas.openxmlformats.org/officeDocument/2006/relationships/image" Target="../media/image93.png"/><Relationship Id="rId11" Type="http://schemas.openxmlformats.org/officeDocument/2006/relationships/image" Target="../media/image85.png"/><Relationship Id="rId22" Type="http://schemas.openxmlformats.org/officeDocument/2006/relationships/image" Target="../media/image96.png"/><Relationship Id="rId10" Type="http://schemas.openxmlformats.org/officeDocument/2006/relationships/image" Target="../media/image82.png"/><Relationship Id="rId21" Type="http://schemas.openxmlformats.org/officeDocument/2006/relationships/image" Target="../media/image95.png"/><Relationship Id="rId13" Type="http://schemas.openxmlformats.org/officeDocument/2006/relationships/image" Target="../media/image86.png"/><Relationship Id="rId12" Type="http://schemas.openxmlformats.org/officeDocument/2006/relationships/image" Target="../media/image84.png"/><Relationship Id="rId1" Type="http://schemas.openxmlformats.org/officeDocument/2006/relationships/slideLayout" Target="../slideLayouts/slideLayout17.xml"/><Relationship Id="rId2" Type="http://schemas.openxmlformats.org/officeDocument/2006/relationships/notesSlide" Target="../notesSlides/notesSlide68.xml"/><Relationship Id="rId3" Type="http://schemas.openxmlformats.org/officeDocument/2006/relationships/image" Target="../media/image44.png"/><Relationship Id="rId4" Type="http://schemas.openxmlformats.org/officeDocument/2006/relationships/image" Target="../media/image74.png"/><Relationship Id="rId9" Type="http://schemas.openxmlformats.org/officeDocument/2006/relationships/image" Target="../media/image80.png"/><Relationship Id="rId15" Type="http://schemas.openxmlformats.org/officeDocument/2006/relationships/image" Target="../media/image88.png"/><Relationship Id="rId14" Type="http://schemas.openxmlformats.org/officeDocument/2006/relationships/image" Target="../media/image87.png"/><Relationship Id="rId17" Type="http://schemas.openxmlformats.org/officeDocument/2006/relationships/image" Target="../media/image97.png"/><Relationship Id="rId16" Type="http://schemas.openxmlformats.org/officeDocument/2006/relationships/image" Target="../media/image89.png"/><Relationship Id="rId5" Type="http://schemas.openxmlformats.org/officeDocument/2006/relationships/image" Target="../media/image76.png"/><Relationship Id="rId19" Type="http://schemas.openxmlformats.org/officeDocument/2006/relationships/image" Target="../media/image90.png"/><Relationship Id="rId6" Type="http://schemas.openxmlformats.org/officeDocument/2006/relationships/image" Target="../media/image79.png"/><Relationship Id="rId18" Type="http://schemas.openxmlformats.org/officeDocument/2006/relationships/image" Target="../media/image92.png"/><Relationship Id="rId7" Type="http://schemas.openxmlformats.org/officeDocument/2006/relationships/image" Target="../media/image91.png"/><Relationship Id="rId8" Type="http://schemas.openxmlformats.org/officeDocument/2006/relationships/image" Target="../media/image81.png"/></Relationships>
</file>

<file path=ppt/slides/_rels/slide69.xml.rels><?xml version="1.0" encoding="UTF-8" standalone="yes"?><Relationships xmlns="http://schemas.openxmlformats.org/package/2006/relationships"><Relationship Id="rId20" Type="http://schemas.openxmlformats.org/officeDocument/2006/relationships/image" Target="../media/image114.png"/><Relationship Id="rId22" Type="http://schemas.openxmlformats.org/officeDocument/2006/relationships/image" Target="../media/image108.png"/><Relationship Id="rId21" Type="http://schemas.openxmlformats.org/officeDocument/2006/relationships/image" Target="../media/image110.png"/><Relationship Id="rId24" Type="http://schemas.openxmlformats.org/officeDocument/2006/relationships/image" Target="../media/image113.png"/><Relationship Id="rId23" Type="http://schemas.openxmlformats.org/officeDocument/2006/relationships/image" Target="../media/image111.png"/><Relationship Id="rId1" Type="http://schemas.openxmlformats.org/officeDocument/2006/relationships/slideLayout" Target="../slideLayouts/slideLayout17.xml"/><Relationship Id="rId2" Type="http://schemas.openxmlformats.org/officeDocument/2006/relationships/notesSlide" Target="../notesSlides/notesSlide69.xml"/><Relationship Id="rId3" Type="http://schemas.openxmlformats.org/officeDocument/2006/relationships/image" Target="../media/image74.png"/><Relationship Id="rId4" Type="http://schemas.openxmlformats.org/officeDocument/2006/relationships/image" Target="../media/image76.png"/><Relationship Id="rId9" Type="http://schemas.openxmlformats.org/officeDocument/2006/relationships/image" Target="../media/image106.png"/><Relationship Id="rId26" Type="http://schemas.openxmlformats.org/officeDocument/2006/relationships/image" Target="../media/image112.png"/><Relationship Id="rId25" Type="http://schemas.openxmlformats.org/officeDocument/2006/relationships/image" Target="../media/image87.png"/><Relationship Id="rId28" Type="http://schemas.openxmlformats.org/officeDocument/2006/relationships/image" Target="../media/image97.png"/><Relationship Id="rId27" Type="http://schemas.openxmlformats.org/officeDocument/2006/relationships/image" Target="../media/image89.png"/><Relationship Id="rId5" Type="http://schemas.openxmlformats.org/officeDocument/2006/relationships/image" Target="../media/image79.png"/><Relationship Id="rId6" Type="http://schemas.openxmlformats.org/officeDocument/2006/relationships/image" Target="../media/image98.png"/><Relationship Id="rId29" Type="http://schemas.openxmlformats.org/officeDocument/2006/relationships/image" Target="../media/image92.png"/><Relationship Id="rId7" Type="http://schemas.openxmlformats.org/officeDocument/2006/relationships/image" Target="../media/image100.png"/><Relationship Id="rId8" Type="http://schemas.openxmlformats.org/officeDocument/2006/relationships/image" Target="../media/image103.png"/><Relationship Id="rId30" Type="http://schemas.openxmlformats.org/officeDocument/2006/relationships/image" Target="../media/image44.png"/><Relationship Id="rId11" Type="http://schemas.openxmlformats.org/officeDocument/2006/relationships/image" Target="../media/image99.png"/><Relationship Id="rId10" Type="http://schemas.openxmlformats.org/officeDocument/2006/relationships/image" Target="../media/image101.png"/><Relationship Id="rId13" Type="http://schemas.openxmlformats.org/officeDocument/2006/relationships/image" Target="../media/image91.png"/><Relationship Id="rId12" Type="http://schemas.openxmlformats.org/officeDocument/2006/relationships/image" Target="../media/image105.png"/><Relationship Id="rId15" Type="http://schemas.openxmlformats.org/officeDocument/2006/relationships/image" Target="../media/image107.png"/><Relationship Id="rId14" Type="http://schemas.openxmlformats.org/officeDocument/2006/relationships/image" Target="../media/image81.png"/><Relationship Id="rId17" Type="http://schemas.openxmlformats.org/officeDocument/2006/relationships/image" Target="../media/image102.png"/><Relationship Id="rId16" Type="http://schemas.openxmlformats.org/officeDocument/2006/relationships/image" Target="../media/image82.png"/><Relationship Id="rId19" Type="http://schemas.openxmlformats.org/officeDocument/2006/relationships/image" Target="../media/image109.png"/><Relationship Id="rId18" Type="http://schemas.openxmlformats.org/officeDocument/2006/relationships/image" Target="../media/image104.png"/></Relationships>
</file>

<file path=ppt/slides/_rels/slide70.xml.rels><?xml version="1.0" encoding="UTF-8" standalone="yes"?><Relationships xmlns="http://schemas.openxmlformats.org/package/2006/relationships"><Relationship Id="rId20" Type="http://schemas.openxmlformats.org/officeDocument/2006/relationships/image" Target="../media/image114.png"/><Relationship Id="rId22" Type="http://schemas.openxmlformats.org/officeDocument/2006/relationships/image" Target="../media/image108.png"/><Relationship Id="rId21" Type="http://schemas.openxmlformats.org/officeDocument/2006/relationships/image" Target="../media/image110.png"/><Relationship Id="rId24" Type="http://schemas.openxmlformats.org/officeDocument/2006/relationships/image" Target="../media/image113.png"/><Relationship Id="rId23" Type="http://schemas.openxmlformats.org/officeDocument/2006/relationships/image" Target="../media/image111.png"/><Relationship Id="rId1" Type="http://schemas.openxmlformats.org/officeDocument/2006/relationships/slideLayout" Target="../slideLayouts/slideLayout17.xml"/><Relationship Id="rId2" Type="http://schemas.openxmlformats.org/officeDocument/2006/relationships/notesSlide" Target="../notesSlides/notesSlide70.xml"/><Relationship Id="rId3" Type="http://schemas.openxmlformats.org/officeDocument/2006/relationships/image" Target="../media/image74.png"/><Relationship Id="rId4" Type="http://schemas.openxmlformats.org/officeDocument/2006/relationships/image" Target="../media/image76.png"/><Relationship Id="rId9" Type="http://schemas.openxmlformats.org/officeDocument/2006/relationships/image" Target="../media/image106.png"/><Relationship Id="rId26" Type="http://schemas.openxmlformats.org/officeDocument/2006/relationships/image" Target="../media/image112.png"/><Relationship Id="rId25" Type="http://schemas.openxmlformats.org/officeDocument/2006/relationships/image" Target="../media/image87.png"/><Relationship Id="rId28" Type="http://schemas.openxmlformats.org/officeDocument/2006/relationships/image" Target="../media/image97.png"/><Relationship Id="rId27" Type="http://schemas.openxmlformats.org/officeDocument/2006/relationships/image" Target="../media/image89.png"/><Relationship Id="rId5" Type="http://schemas.openxmlformats.org/officeDocument/2006/relationships/image" Target="../media/image79.png"/><Relationship Id="rId6" Type="http://schemas.openxmlformats.org/officeDocument/2006/relationships/image" Target="../media/image98.png"/><Relationship Id="rId29" Type="http://schemas.openxmlformats.org/officeDocument/2006/relationships/image" Target="../media/image92.png"/><Relationship Id="rId7" Type="http://schemas.openxmlformats.org/officeDocument/2006/relationships/image" Target="../media/image100.png"/><Relationship Id="rId8" Type="http://schemas.openxmlformats.org/officeDocument/2006/relationships/image" Target="../media/image103.png"/><Relationship Id="rId31" Type="http://schemas.openxmlformats.org/officeDocument/2006/relationships/image" Target="../media/image126.png"/><Relationship Id="rId30" Type="http://schemas.openxmlformats.org/officeDocument/2006/relationships/image" Target="../media/image44.png"/><Relationship Id="rId11" Type="http://schemas.openxmlformats.org/officeDocument/2006/relationships/image" Target="../media/image99.png"/><Relationship Id="rId33" Type="http://schemas.openxmlformats.org/officeDocument/2006/relationships/image" Target="../media/image129.png"/><Relationship Id="rId10" Type="http://schemas.openxmlformats.org/officeDocument/2006/relationships/image" Target="../media/image101.png"/><Relationship Id="rId32" Type="http://schemas.openxmlformats.org/officeDocument/2006/relationships/image" Target="../media/image128.png"/><Relationship Id="rId13" Type="http://schemas.openxmlformats.org/officeDocument/2006/relationships/image" Target="../media/image91.png"/><Relationship Id="rId12" Type="http://schemas.openxmlformats.org/officeDocument/2006/relationships/image" Target="../media/image105.png"/><Relationship Id="rId15" Type="http://schemas.openxmlformats.org/officeDocument/2006/relationships/image" Target="../media/image107.png"/><Relationship Id="rId14" Type="http://schemas.openxmlformats.org/officeDocument/2006/relationships/image" Target="../media/image81.png"/><Relationship Id="rId17" Type="http://schemas.openxmlformats.org/officeDocument/2006/relationships/image" Target="../media/image102.png"/><Relationship Id="rId16" Type="http://schemas.openxmlformats.org/officeDocument/2006/relationships/image" Target="../media/image82.png"/><Relationship Id="rId19" Type="http://schemas.openxmlformats.org/officeDocument/2006/relationships/image" Target="../media/image109.png"/><Relationship Id="rId18" Type="http://schemas.openxmlformats.org/officeDocument/2006/relationships/image" Target="../media/image104.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72.xml"/><Relationship Id="rId3" Type="http://schemas.openxmlformats.org/officeDocument/2006/relationships/image" Target="../media/image123.jpg"/><Relationship Id="rId4" Type="http://schemas.openxmlformats.org/officeDocument/2006/relationships/image" Target="../media/image125.png"/></Relationships>
</file>

<file path=ppt/slides/_rels/slide73.xml.rels><?xml version="1.0" encoding="UTF-8" standalone="yes"?><Relationships xmlns="http://schemas.openxmlformats.org/package/2006/relationships"><Relationship Id="rId20" Type="http://schemas.openxmlformats.org/officeDocument/2006/relationships/image" Target="../media/image136.png"/><Relationship Id="rId22" Type="http://schemas.openxmlformats.org/officeDocument/2006/relationships/image" Target="../media/image133.png"/><Relationship Id="rId21" Type="http://schemas.openxmlformats.org/officeDocument/2006/relationships/image" Target="../media/image138.png"/><Relationship Id="rId24" Type="http://schemas.openxmlformats.org/officeDocument/2006/relationships/image" Target="../media/image141.png"/><Relationship Id="rId23" Type="http://schemas.openxmlformats.org/officeDocument/2006/relationships/image" Target="../media/image139.png"/><Relationship Id="rId1" Type="http://schemas.openxmlformats.org/officeDocument/2006/relationships/slideLayout" Target="../slideLayouts/slideLayout17.xml"/><Relationship Id="rId2" Type="http://schemas.openxmlformats.org/officeDocument/2006/relationships/notesSlide" Target="../notesSlides/notesSlide73.xml"/><Relationship Id="rId3" Type="http://schemas.openxmlformats.org/officeDocument/2006/relationships/image" Target="../media/image117.png"/><Relationship Id="rId4" Type="http://schemas.openxmlformats.org/officeDocument/2006/relationships/image" Target="../media/image116.png"/><Relationship Id="rId9" Type="http://schemas.openxmlformats.org/officeDocument/2006/relationships/image" Target="../media/image120.png"/><Relationship Id="rId5" Type="http://schemas.openxmlformats.org/officeDocument/2006/relationships/image" Target="../media/image115.png"/><Relationship Id="rId6" Type="http://schemas.openxmlformats.org/officeDocument/2006/relationships/image" Target="../media/image118.png"/><Relationship Id="rId7" Type="http://schemas.openxmlformats.org/officeDocument/2006/relationships/image" Target="../media/image119.png"/><Relationship Id="rId8" Type="http://schemas.openxmlformats.org/officeDocument/2006/relationships/image" Target="../media/image121.png"/><Relationship Id="rId11" Type="http://schemas.openxmlformats.org/officeDocument/2006/relationships/image" Target="../media/image124.png"/><Relationship Id="rId10" Type="http://schemas.openxmlformats.org/officeDocument/2006/relationships/image" Target="../media/image122.png"/><Relationship Id="rId13" Type="http://schemas.openxmlformats.org/officeDocument/2006/relationships/image" Target="../media/image130.png"/><Relationship Id="rId12" Type="http://schemas.openxmlformats.org/officeDocument/2006/relationships/image" Target="../media/image127.png"/><Relationship Id="rId15" Type="http://schemas.openxmlformats.org/officeDocument/2006/relationships/image" Target="../media/image140.png"/><Relationship Id="rId14" Type="http://schemas.openxmlformats.org/officeDocument/2006/relationships/image" Target="../media/image132.png"/><Relationship Id="rId17" Type="http://schemas.openxmlformats.org/officeDocument/2006/relationships/image" Target="../media/image135.png"/><Relationship Id="rId16" Type="http://schemas.openxmlformats.org/officeDocument/2006/relationships/image" Target="../media/image131.png"/><Relationship Id="rId19" Type="http://schemas.openxmlformats.org/officeDocument/2006/relationships/image" Target="../media/image134.png"/><Relationship Id="rId18" Type="http://schemas.openxmlformats.org/officeDocument/2006/relationships/image" Target="../media/image137.png"/></Relationships>
</file>

<file path=ppt/slides/_rels/slide74.xml.rels><?xml version="1.0" encoding="UTF-8" standalone="yes"?><Relationships xmlns="http://schemas.openxmlformats.org/package/2006/relationships"><Relationship Id="rId20" Type="http://schemas.openxmlformats.org/officeDocument/2006/relationships/image" Target="../media/image136.png"/><Relationship Id="rId22" Type="http://schemas.openxmlformats.org/officeDocument/2006/relationships/image" Target="../media/image133.png"/><Relationship Id="rId21" Type="http://schemas.openxmlformats.org/officeDocument/2006/relationships/image" Target="../media/image138.png"/><Relationship Id="rId24" Type="http://schemas.openxmlformats.org/officeDocument/2006/relationships/image" Target="../media/image141.png"/><Relationship Id="rId23" Type="http://schemas.openxmlformats.org/officeDocument/2006/relationships/image" Target="../media/image139.png"/><Relationship Id="rId1" Type="http://schemas.openxmlformats.org/officeDocument/2006/relationships/slideLayout" Target="../slideLayouts/slideLayout17.xml"/><Relationship Id="rId2" Type="http://schemas.openxmlformats.org/officeDocument/2006/relationships/notesSlide" Target="../notesSlides/notesSlide74.xml"/><Relationship Id="rId3" Type="http://schemas.openxmlformats.org/officeDocument/2006/relationships/image" Target="../media/image117.png"/><Relationship Id="rId4" Type="http://schemas.openxmlformats.org/officeDocument/2006/relationships/image" Target="../media/image116.png"/><Relationship Id="rId9" Type="http://schemas.openxmlformats.org/officeDocument/2006/relationships/image" Target="../media/image120.png"/><Relationship Id="rId5" Type="http://schemas.openxmlformats.org/officeDocument/2006/relationships/image" Target="../media/image115.png"/><Relationship Id="rId6" Type="http://schemas.openxmlformats.org/officeDocument/2006/relationships/image" Target="../media/image118.png"/><Relationship Id="rId7" Type="http://schemas.openxmlformats.org/officeDocument/2006/relationships/image" Target="../media/image119.png"/><Relationship Id="rId8" Type="http://schemas.openxmlformats.org/officeDocument/2006/relationships/image" Target="../media/image121.png"/><Relationship Id="rId11" Type="http://schemas.openxmlformats.org/officeDocument/2006/relationships/image" Target="../media/image124.png"/><Relationship Id="rId10" Type="http://schemas.openxmlformats.org/officeDocument/2006/relationships/image" Target="../media/image122.png"/><Relationship Id="rId13" Type="http://schemas.openxmlformats.org/officeDocument/2006/relationships/image" Target="../media/image130.png"/><Relationship Id="rId12" Type="http://schemas.openxmlformats.org/officeDocument/2006/relationships/image" Target="../media/image127.png"/><Relationship Id="rId15" Type="http://schemas.openxmlformats.org/officeDocument/2006/relationships/image" Target="../media/image140.png"/><Relationship Id="rId14" Type="http://schemas.openxmlformats.org/officeDocument/2006/relationships/image" Target="../media/image132.png"/><Relationship Id="rId17" Type="http://schemas.openxmlformats.org/officeDocument/2006/relationships/image" Target="../media/image135.png"/><Relationship Id="rId16" Type="http://schemas.openxmlformats.org/officeDocument/2006/relationships/image" Target="../media/image131.png"/><Relationship Id="rId19" Type="http://schemas.openxmlformats.org/officeDocument/2006/relationships/image" Target="../media/image134.png"/><Relationship Id="rId18" Type="http://schemas.openxmlformats.org/officeDocument/2006/relationships/image" Target="../media/image137.png"/></Relationships>
</file>

<file path=ppt/slides/_rels/slide75.xml.rels><?xml version="1.0" encoding="UTF-8" standalone="yes"?><Relationships xmlns="http://schemas.openxmlformats.org/package/2006/relationships"><Relationship Id="rId40" Type="http://schemas.openxmlformats.org/officeDocument/2006/relationships/image" Target="../media/image134.png"/><Relationship Id="rId42" Type="http://schemas.openxmlformats.org/officeDocument/2006/relationships/image" Target="../media/image138.png"/><Relationship Id="rId41" Type="http://schemas.openxmlformats.org/officeDocument/2006/relationships/image" Target="../media/image136.png"/><Relationship Id="rId44" Type="http://schemas.openxmlformats.org/officeDocument/2006/relationships/image" Target="../media/image139.png"/><Relationship Id="rId43" Type="http://schemas.openxmlformats.org/officeDocument/2006/relationships/image" Target="../media/image133.png"/><Relationship Id="rId46" Type="http://schemas.openxmlformats.org/officeDocument/2006/relationships/image" Target="../media/image163.png"/><Relationship Id="rId45" Type="http://schemas.openxmlformats.org/officeDocument/2006/relationships/image" Target="../media/image164.png"/><Relationship Id="rId1" Type="http://schemas.openxmlformats.org/officeDocument/2006/relationships/slideLayout" Target="../slideLayouts/slideLayout17.xml"/><Relationship Id="rId2" Type="http://schemas.openxmlformats.org/officeDocument/2006/relationships/notesSlide" Target="../notesSlides/notesSlide75.xml"/><Relationship Id="rId3" Type="http://schemas.openxmlformats.org/officeDocument/2006/relationships/image" Target="../media/image142.png"/><Relationship Id="rId4" Type="http://schemas.openxmlformats.org/officeDocument/2006/relationships/image" Target="../media/image143.png"/><Relationship Id="rId9" Type="http://schemas.openxmlformats.org/officeDocument/2006/relationships/image" Target="../media/image150.png"/><Relationship Id="rId48" Type="http://schemas.openxmlformats.org/officeDocument/2006/relationships/image" Target="../media/image162.png"/><Relationship Id="rId47" Type="http://schemas.openxmlformats.org/officeDocument/2006/relationships/image" Target="../media/image170.png"/><Relationship Id="rId49" Type="http://schemas.openxmlformats.org/officeDocument/2006/relationships/image" Target="../media/image173.png"/><Relationship Id="rId5" Type="http://schemas.openxmlformats.org/officeDocument/2006/relationships/image" Target="../media/image151.png"/><Relationship Id="rId6" Type="http://schemas.openxmlformats.org/officeDocument/2006/relationships/image" Target="../media/image148.png"/><Relationship Id="rId7" Type="http://schemas.openxmlformats.org/officeDocument/2006/relationships/image" Target="../media/image145.png"/><Relationship Id="rId8" Type="http://schemas.openxmlformats.org/officeDocument/2006/relationships/image" Target="../media/image144.png"/><Relationship Id="rId31" Type="http://schemas.openxmlformats.org/officeDocument/2006/relationships/image" Target="../media/image122.png"/><Relationship Id="rId30" Type="http://schemas.openxmlformats.org/officeDocument/2006/relationships/image" Target="../media/image120.png"/><Relationship Id="rId33" Type="http://schemas.openxmlformats.org/officeDocument/2006/relationships/image" Target="../media/image127.png"/><Relationship Id="rId32" Type="http://schemas.openxmlformats.org/officeDocument/2006/relationships/image" Target="../media/image124.png"/><Relationship Id="rId35" Type="http://schemas.openxmlformats.org/officeDocument/2006/relationships/image" Target="../media/image132.png"/><Relationship Id="rId34" Type="http://schemas.openxmlformats.org/officeDocument/2006/relationships/image" Target="../media/image130.png"/><Relationship Id="rId37" Type="http://schemas.openxmlformats.org/officeDocument/2006/relationships/image" Target="../media/image131.png"/><Relationship Id="rId36" Type="http://schemas.openxmlformats.org/officeDocument/2006/relationships/image" Target="../media/image140.png"/><Relationship Id="rId39" Type="http://schemas.openxmlformats.org/officeDocument/2006/relationships/image" Target="../media/image137.png"/><Relationship Id="rId38" Type="http://schemas.openxmlformats.org/officeDocument/2006/relationships/image" Target="../media/image135.png"/><Relationship Id="rId20" Type="http://schemas.openxmlformats.org/officeDocument/2006/relationships/image" Target="../media/image159.png"/><Relationship Id="rId22" Type="http://schemas.openxmlformats.org/officeDocument/2006/relationships/image" Target="../media/image161.png"/><Relationship Id="rId21" Type="http://schemas.openxmlformats.org/officeDocument/2006/relationships/image" Target="../media/image160.png"/><Relationship Id="rId24" Type="http://schemas.openxmlformats.org/officeDocument/2006/relationships/image" Target="../media/image117.png"/><Relationship Id="rId23" Type="http://schemas.openxmlformats.org/officeDocument/2006/relationships/image" Target="../media/image157.png"/><Relationship Id="rId26" Type="http://schemas.openxmlformats.org/officeDocument/2006/relationships/image" Target="../media/image115.png"/><Relationship Id="rId25" Type="http://schemas.openxmlformats.org/officeDocument/2006/relationships/image" Target="../media/image116.png"/><Relationship Id="rId28" Type="http://schemas.openxmlformats.org/officeDocument/2006/relationships/image" Target="../media/image119.png"/><Relationship Id="rId27" Type="http://schemas.openxmlformats.org/officeDocument/2006/relationships/image" Target="../media/image118.png"/><Relationship Id="rId29" Type="http://schemas.openxmlformats.org/officeDocument/2006/relationships/image" Target="../media/image121.png"/><Relationship Id="rId51" Type="http://schemas.openxmlformats.org/officeDocument/2006/relationships/image" Target="../media/image168.png"/><Relationship Id="rId50" Type="http://schemas.openxmlformats.org/officeDocument/2006/relationships/image" Target="../media/image165.png"/><Relationship Id="rId53" Type="http://schemas.openxmlformats.org/officeDocument/2006/relationships/image" Target="../media/image167.png"/><Relationship Id="rId52" Type="http://schemas.openxmlformats.org/officeDocument/2006/relationships/image" Target="../media/image169.png"/><Relationship Id="rId11" Type="http://schemas.openxmlformats.org/officeDocument/2006/relationships/image" Target="../media/image147.png"/><Relationship Id="rId55" Type="http://schemas.openxmlformats.org/officeDocument/2006/relationships/image" Target="../media/image172.png"/><Relationship Id="rId10" Type="http://schemas.openxmlformats.org/officeDocument/2006/relationships/image" Target="../media/image149.png"/><Relationship Id="rId54" Type="http://schemas.openxmlformats.org/officeDocument/2006/relationships/image" Target="../media/image177.png"/><Relationship Id="rId13" Type="http://schemas.openxmlformats.org/officeDocument/2006/relationships/image" Target="../media/image152.png"/><Relationship Id="rId57" Type="http://schemas.openxmlformats.org/officeDocument/2006/relationships/image" Target="../media/image141.png"/><Relationship Id="rId12" Type="http://schemas.openxmlformats.org/officeDocument/2006/relationships/image" Target="../media/image146.png"/><Relationship Id="rId56" Type="http://schemas.openxmlformats.org/officeDocument/2006/relationships/image" Target="../media/image171.png"/><Relationship Id="rId15" Type="http://schemas.openxmlformats.org/officeDocument/2006/relationships/image" Target="../media/image153.png"/><Relationship Id="rId14" Type="http://schemas.openxmlformats.org/officeDocument/2006/relationships/image" Target="../media/image154.png"/><Relationship Id="rId17" Type="http://schemas.openxmlformats.org/officeDocument/2006/relationships/image" Target="../media/image156.png"/><Relationship Id="rId16" Type="http://schemas.openxmlformats.org/officeDocument/2006/relationships/image" Target="../media/image155.png"/><Relationship Id="rId19" Type="http://schemas.openxmlformats.org/officeDocument/2006/relationships/image" Target="../media/image166.png"/><Relationship Id="rId18" Type="http://schemas.openxmlformats.org/officeDocument/2006/relationships/image" Target="../media/image158.png"/></Relationships>
</file>

<file path=ppt/slides/_rels/slide76.xml.rels><?xml version="1.0" encoding="UTF-8" standalone="yes"?><Relationships xmlns="http://schemas.openxmlformats.org/package/2006/relationships"><Relationship Id="rId40" Type="http://schemas.openxmlformats.org/officeDocument/2006/relationships/image" Target="../media/image134.png"/><Relationship Id="rId42" Type="http://schemas.openxmlformats.org/officeDocument/2006/relationships/image" Target="../media/image138.png"/><Relationship Id="rId41" Type="http://schemas.openxmlformats.org/officeDocument/2006/relationships/image" Target="../media/image136.png"/><Relationship Id="rId44" Type="http://schemas.openxmlformats.org/officeDocument/2006/relationships/image" Target="../media/image139.png"/><Relationship Id="rId43" Type="http://schemas.openxmlformats.org/officeDocument/2006/relationships/image" Target="../media/image133.png"/><Relationship Id="rId46" Type="http://schemas.openxmlformats.org/officeDocument/2006/relationships/image" Target="../media/image163.png"/><Relationship Id="rId45" Type="http://schemas.openxmlformats.org/officeDocument/2006/relationships/image" Target="../media/image164.png"/><Relationship Id="rId1" Type="http://schemas.openxmlformats.org/officeDocument/2006/relationships/slideLayout" Target="../slideLayouts/slideLayout17.xml"/><Relationship Id="rId2" Type="http://schemas.openxmlformats.org/officeDocument/2006/relationships/notesSlide" Target="../notesSlides/notesSlide76.xml"/><Relationship Id="rId3" Type="http://schemas.openxmlformats.org/officeDocument/2006/relationships/image" Target="../media/image142.png"/><Relationship Id="rId4" Type="http://schemas.openxmlformats.org/officeDocument/2006/relationships/image" Target="../media/image143.png"/><Relationship Id="rId9" Type="http://schemas.openxmlformats.org/officeDocument/2006/relationships/image" Target="../media/image150.png"/><Relationship Id="rId48" Type="http://schemas.openxmlformats.org/officeDocument/2006/relationships/image" Target="../media/image162.png"/><Relationship Id="rId47" Type="http://schemas.openxmlformats.org/officeDocument/2006/relationships/image" Target="../media/image170.png"/><Relationship Id="rId49" Type="http://schemas.openxmlformats.org/officeDocument/2006/relationships/image" Target="../media/image173.png"/><Relationship Id="rId5" Type="http://schemas.openxmlformats.org/officeDocument/2006/relationships/image" Target="../media/image151.png"/><Relationship Id="rId6" Type="http://schemas.openxmlformats.org/officeDocument/2006/relationships/image" Target="../media/image148.png"/><Relationship Id="rId7" Type="http://schemas.openxmlformats.org/officeDocument/2006/relationships/image" Target="../media/image145.png"/><Relationship Id="rId8" Type="http://schemas.openxmlformats.org/officeDocument/2006/relationships/image" Target="../media/image144.png"/><Relationship Id="rId31" Type="http://schemas.openxmlformats.org/officeDocument/2006/relationships/image" Target="../media/image122.png"/><Relationship Id="rId30" Type="http://schemas.openxmlformats.org/officeDocument/2006/relationships/image" Target="../media/image120.png"/><Relationship Id="rId33" Type="http://schemas.openxmlformats.org/officeDocument/2006/relationships/image" Target="../media/image127.png"/><Relationship Id="rId32" Type="http://schemas.openxmlformats.org/officeDocument/2006/relationships/image" Target="../media/image124.png"/><Relationship Id="rId35" Type="http://schemas.openxmlformats.org/officeDocument/2006/relationships/image" Target="../media/image132.png"/><Relationship Id="rId34" Type="http://schemas.openxmlformats.org/officeDocument/2006/relationships/image" Target="../media/image130.png"/><Relationship Id="rId37" Type="http://schemas.openxmlformats.org/officeDocument/2006/relationships/image" Target="../media/image131.png"/><Relationship Id="rId36" Type="http://schemas.openxmlformats.org/officeDocument/2006/relationships/image" Target="../media/image140.png"/><Relationship Id="rId39" Type="http://schemas.openxmlformats.org/officeDocument/2006/relationships/image" Target="../media/image137.png"/><Relationship Id="rId38" Type="http://schemas.openxmlformats.org/officeDocument/2006/relationships/image" Target="../media/image135.png"/><Relationship Id="rId20" Type="http://schemas.openxmlformats.org/officeDocument/2006/relationships/image" Target="../media/image159.png"/><Relationship Id="rId22" Type="http://schemas.openxmlformats.org/officeDocument/2006/relationships/image" Target="../media/image161.png"/><Relationship Id="rId21" Type="http://schemas.openxmlformats.org/officeDocument/2006/relationships/image" Target="../media/image160.png"/><Relationship Id="rId24" Type="http://schemas.openxmlformats.org/officeDocument/2006/relationships/image" Target="../media/image117.png"/><Relationship Id="rId23" Type="http://schemas.openxmlformats.org/officeDocument/2006/relationships/image" Target="../media/image157.png"/><Relationship Id="rId26" Type="http://schemas.openxmlformats.org/officeDocument/2006/relationships/image" Target="../media/image115.png"/><Relationship Id="rId25" Type="http://schemas.openxmlformats.org/officeDocument/2006/relationships/image" Target="../media/image116.png"/><Relationship Id="rId28" Type="http://schemas.openxmlformats.org/officeDocument/2006/relationships/image" Target="../media/image119.png"/><Relationship Id="rId27" Type="http://schemas.openxmlformats.org/officeDocument/2006/relationships/image" Target="../media/image118.png"/><Relationship Id="rId29" Type="http://schemas.openxmlformats.org/officeDocument/2006/relationships/image" Target="../media/image121.png"/><Relationship Id="rId51" Type="http://schemas.openxmlformats.org/officeDocument/2006/relationships/image" Target="../media/image168.png"/><Relationship Id="rId50" Type="http://schemas.openxmlformats.org/officeDocument/2006/relationships/image" Target="../media/image165.png"/><Relationship Id="rId53" Type="http://schemas.openxmlformats.org/officeDocument/2006/relationships/image" Target="../media/image167.png"/><Relationship Id="rId52" Type="http://schemas.openxmlformats.org/officeDocument/2006/relationships/image" Target="../media/image169.png"/><Relationship Id="rId11" Type="http://schemas.openxmlformats.org/officeDocument/2006/relationships/image" Target="../media/image147.png"/><Relationship Id="rId55" Type="http://schemas.openxmlformats.org/officeDocument/2006/relationships/image" Target="../media/image172.png"/><Relationship Id="rId10" Type="http://schemas.openxmlformats.org/officeDocument/2006/relationships/image" Target="../media/image149.png"/><Relationship Id="rId54" Type="http://schemas.openxmlformats.org/officeDocument/2006/relationships/image" Target="../media/image177.png"/><Relationship Id="rId13" Type="http://schemas.openxmlformats.org/officeDocument/2006/relationships/image" Target="../media/image152.png"/><Relationship Id="rId57" Type="http://schemas.openxmlformats.org/officeDocument/2006/relationships/image" Target="../media/image141.png"/><Relationship Id="rId12" Type="http://schemas.openxmlformats.org/officeDocument/2006/relationships/image" Target="../media/image146.png"/><Relationship Id="rId56" Type="http://schemas.openxmlformats.org/officeDocument/2006/relationships/image" Target="../media/image171.png"/><Relationship Id="rId15" Type="http://schemas.openxmlformats.org/officeDocument/2006/relationships/image" Target="../media/image153.png"/><Relationship Id="rId14" Type="http://schemas.openxmlformats.org/officeDocument/2006/relationships/image" Target="../media/image154.png"/><Relationship Id="rId17" Type="http://schemas.openxmlformats.org/officeDocument/2006/relationships/image" Target="../media/image156.png"/><Relationship Id="rId16" Type="http://schemas.openxmlformats.org/officeDocument/2006/relationships/image" Target="../media/image155.png"/><Relationship Id="rId19" Type="http://schemas.openxmlformats.org/officeDocument/2006/relationships/image" Target="../media/image166.png"/><Relationship Id="rId18" Type="http://schemas.openxmlformats.org/officeDocument/2006/relationships/image" Target="../media/image158.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9.xml"/><Relationship Id="rId3" Type="http://schemas.openxmlformats.org/officeDocument/2006/relationships/image" Target="../media/image175.jpg"/><Relationship Id="rId4" Type="http://schemas.openxmlformats.org/officeDocument/2006/relationships/image" Target="../media/image183.jpg"/><Relationship Id="rId5" Type="http://schemas.openxmlformats.org/officeDocument/2006/relationships/image" Target="../media/image186.jpg"/><Relationship Id="rId6" Type="http://schemas.openxmlformats.org/officeDocument/2006/relationships/image" Target="../media/image176.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2.xml"/><Relationship Id="rId3" Type="http://schemas.openxmlformats.org/officeDocument/2006/relationships/image" Target="../media/image32.jp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6.xml"/><Relationship Id="rId3" Type="http://schemas.openxmlformats.org/officeDocument/2006/relationships/hyperlink" Target="http://youtube.com/v/bF3OyQ3HwfU" TargetMode="External"/><Relationship Id="rId4" Type="http://schemas.openxmlformats.org/officeDocument/2006/relationships/image" Target="../media/image33.jp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7.xml"/><Relationship Id="rId3" Type="http://schemas.openxmlformats.org/officeDocument/2006/relationships/image" Target="../media/image193.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08.xml"/><Relationship Id="rId3" Type="http://schemas.openxmlformats.org/officeDocument/2006/relationships/image" Target="../media/image94.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9.xml"/><Relationship Id="rId3" Type="http://schemas.openxmlformats.org/officeDocument/2006/relationships/hyperlink" Target="http://youtube.com/v/zK1xh5LJBuo" TargetMode="External"/><Relationship Id="rId4" Type="http://schemas.openxmlformats.org/officeDocument/2006/relationships/image" Target="../media/image174.jpg"/><Relationship Id="rId5" Type="http://schemas.openxmlformats.org/officeDocument/2006/relationships/image" Target="../media/image206.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6.xml"/><Relationship Id="rId3" Type="http://schemas.openxmlformats.org/officeDocument/2006/relationships/image" Target="../media/image185.jp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7.xml"/><Relationship Id="rId3" Type="http://schemas.openxmlformats.org/officeDocument/2006/relationships/hyperlink" Target="http://youtube.com/v/m-vyBpWueu4" TargetMode="External"/><Relationship Id="rId4" Type="http://schemas.openxmlformats.org/officeDocument/2006/relationships/image" Target="../media/image179.jp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8.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9.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0.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24.xml"/><Relationship Id="rId3" Type="http://schemas.openxmlformats.org/officeDocument/2006/relationships/hyperlink" Target="http://youtube.com/v/-xkmwavFvf0" TargetMode="External"/><Relationship Id="rId4" Type="http://schemas.openxmlformats.org/officeDocument/2006/relationships/image" Target="../media/image178.jp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5.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8.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9.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0.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34.xml"/><Relationship Id="rId3" Type="http://schemas.openxmlformats.org/officeDocument/2006/relationships/image" Target="../media/image180.png"/><Relationship Id="rId4" Type="http://schemas.openxmlformats.org/officeDocument/2006/relationships/image" Target="../media/image181.png"/><Relationship Id="rId9" Type="http://schemas.openxmlformats.org/officeDocument/2006/relationships/image" Target="../media/image191.jpg"/><Relationship Id="rId5" Type="http://schemas.openxmlformats.org/officeDocument/2006/relationships/image" Target="../media/image182.png"/><Relationship Id="rId6" Type="http://schemas.openxmlformats.org/officeDocument/2006/relationships/image" Target="../media/image184.png"/><Relationship Id="rId7" Type="http://schemas.openxmlformats.org/officeDocument/2006/relationships/image" Target="../media/image188.png"/><Relationship Id="rId8" Type="http://schemas.openxmlformats.org/officeDocument/2006/relationships/image" Target="../media/image187.png"/><Relationship Id="rId10" Type="http://schemas.openxmlformats.org/officeDocument/2006/relationships/image" Target="../media/image190.jp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35.xml"/><Relationship Id="rId3" Type="http://schemas.openxmlformats.org/officeDocument/2006/relationships/image" Target="../media/image189.jpg"/><Relationship Id="rId4" Type="http://schemas.openxmlformats.org/officeDocument/2006/relationships/image" Target="../media/image195.png"/><Relationship Id="rId9" Type="http://schemas.openxmlformats.org/officeDocument/2006/relationships/image" Target="../media/image198.png"/><Relationship Id="rId5" Type="http://schemas.openxmlformats.org/officeDocument/2006/relationships/image" Target="../media/image192.jpg"/><Relationship Id="rId6" Type="http://schemas.openxmlformats.org/officeDocument/2006/relationships/image" Target="../media/image196.jpg"/><Relationship Id="rId7" Type="http://schemas.openxmlformats.org/officeDocument/2006/relationships/image" Target="../media/image200.png"/><Relationship Id="rId8" Type="http://schemas.openxmlformats.org/officeDocument/2006/relationships/image" Target="../media/image194.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36.xml"/><Relationship Id="rId3" Type="http://schemas.openxmlformats.org/officeDocument/2006/relationships/image" Target="../media/image197.jpg"/><Relationship Id="rId4" Type="http://schemas.openxmlformats.org/officeDocument/2006/relationships/image" Target="../media/image199.jpg"/><Relationship Id="rId5" Type="http://schemas.openxmlformats.org/officeDocument/2006/relationships/image" Target="../media/image203.jp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37.xml"/><Relationship Id="rId3" Type="http://schemas.openxmlformats.org/officeDocument/2006/relationships/image" Target="../media/image201.png"/><Relationship Id="rId4" Type="http://schemas.openxmlformats.org/officeDocument/2006/relationships/image" Target="../media/image208.jpg"/><Relationship Id="rId5" Type="http://schemas.openxmlformats.org/officeDocument/2006/relationships/image" Target="../media/image207.jp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38.xml"/><Relationship Id="rId3" Type="http://schemas.openxmlformats.org/officeDocument/2006/relationships/image" Target="../media/image202.jpg"/><Relationship Id="rId4" Type="http://schemas.openxmlformats.org/officeDocument/2006/relationships/image" Target="../media/image205.png"/><Relationship Id="rId5" Type="http://schemas.openxmlformats.org/officeDocument/2006/relationships/image" Target="../media/image204.png"/><Relationship Id="rId6" Type="http://schemas.openxmlformats.org/officeDocument/2006/relationships/image" Target="../media/image210.jp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39.xml"/><Relationship Id="rId3" Type="http://schemas.openxmlformats.org/officeDocument/2006/relationships/image" Target="../media/image209.jpg"/><Relationship Id="rId4" Type="http://schemas.openxmlformats.org/officeDocument/2006/relationships/image" Target="../media/image211.pn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40.xml"/><Relationship Id="rId3" Type="http://schemas.openxmlformats.org/officeDocument/2006/relationships/image" Target="../media/image217.jp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41.xml"/><Relationship Id="rId3" Type="http://schemas.openxmlformats.org/officeDocument/2006/relationships/image" Target="../media/image213.jpg"/><Relationship Id="rId4" Type="http://schemas.openxmlformats.org/officeDocument/2006/relationships/image" Target="../media/image219.jpg"/><Relationship Id="rId5" Type="http://schemas.openxmlformats.org/officeDocument/2006/relationships/image" Target="../media/image212.jpg"/><Relationship Id="rId6" Type="http://schemas.openxmlformats.org/officeDocument/2006/relationships/image" Target="../media/image215.jpg"/></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42.xml"/><Relationship Id="rId3" Type="http://schemas.openxmlformats.org/officeDocument/2006/relationships/image" Target="../media/image222.jp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43.xml"/><Relationship Id="rId3" Type="http://schemas.openxmlformats.org/officeDocument/2006/relationships/image" Target="../media/image216.jpg"/><Relationship Id="rId4" Type="http://schemas.openxmlformats.org/officeDocument/2006/relationships/hyperlink" Target="http://www.lifetimesolarenergy.com/" TargetMode="External"/><Relationship Id="rId5" Type="http://schemas.openxmlformats.org/officeDocument/2006/relationships/image" Target="../media/image214.jp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44.xml"/><Relationship Id="rId3" Type="http://schemas.openxmlformats.org/officeDocument/2006/relationships/image" Target="../media/image218.jp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45.xml"/><Relationship Id="rId3" Type="http://schemas.openxmlformats.org/officeDocument/2006/relationships/image" Target="../media/image221.png"/><Relationship Id="rId4" Type="http://schemas.openxmlformats.org/officeDocument/2006/relationships/image" Target="../media/image212.jp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46.xml"/><Relationship Id="rId3" Type="http://schemas.openxmlformats.org/officeDocument/2006/relationships/image" Target="../media/image220.jp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7.xml"/><Relationship Id="rId3" Type="http://schemas.openxmlformats.org/officeDocument/2006/relationships/image" Target="../media/image227.pn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8.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9.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0.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1.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53.xml"/><Relationship Id="rId3" Type="http://schemas.openxmlformats.org/officeDocument/2006/relationships/image" Target="../media/image224.png"/><Relationship Id="rId4" Type="http://schemas.openxmlformats.org/officeDocument/2006/relationships/image" Target="../media/image181.png"/><Relationship Id="rId5" Type="http://schemas.openxmlformats.org/officeDocument/2006/relationships/image" Target="../media/image225.png"/><Relationship Id="rId6" Type="http://schemas.openxmlformats.org/officeDocument/2006/relationships/image" Target="../media/image184.png"/><Relationship Id="rId7" Type="http://schemas.openxmlformats.org/officeDocument/2006/relationships/image" Target="../media/image223.png"/><Relationship Id="rId8" Type="http://schemas.openxmlformats.org/officeDocument/2006/relationships/image" Target="../media/image187.pn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54.xml"/><Relationship Id="rId3" Type="http://schemas.openxmlformats.org/officeDocument/2006/relationships/image" Target="../media/image224.png"/><Relationship Id="rId4" Type="http://schemas.openxmlformats.org/officeDocument/2006/relationships/image" Target="../media/image181.png"/><Relationship Id="rId5" Type="http://schemas.openxmlformats.org/officeDocument/2006/relationships/image" Target="../media/image225.png"/><Relationship Id="rId6" Type="http://schemas.openxmlformats.org/officeDocument/2006/relationships/image" Target="../media/image184.png"/><Relationship Id="rId7" Type="http://schemas.openxmlformats.org/officeDocument/2006/relationships/image" Target="../media/image223.png"/><Relationship Id="rId8" Type="http://schemas.openxmlformats.org/officeDocument/2006/relationships/image" Target="../media/image187.png"/></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55.xml"/><Relationship Id="rId3" Type="http://schemas.openxmlformats.org/officeDocument/2006/relationships/image" Target="../media/image224.png"/><Relationship Id="rId4" Type="http://schemas.openxmlformats.org/officeDocument/2006/relationships/image" Target="../media/image181.png"/><Relationship Id="rId5" Type="http://schemas.openxmlformats.org/officeDocument/2006/relationships/image" Target="../media/image225.png"/><Relationship Id="rId6" Type="http://schemas.openxmlformats.org/officeDocument/2006/relationships/image" Target="../media/image184.png"/><Relationship Id="rId7" Type="http://schemas.openxmlformats.org/officeDocument/2006/relationships/image" Target="../media/image223.png"/></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6.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8.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9.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0.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1.xml"/><Relationship Id="rId3" Type="http://schemas.openxmlformats.org/officeDocument/2006/relationships/hyperlink" Target="http://www.wholesalesolar.com/solar-information/how-to-save-energy/power-table" TargetMode="Externa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3.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4.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5.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6.xml"/><Relationship Id="rId3" Type="http://schemas.openxmlformats.org/officeDocument/2006/relationships/image" Target="../media/image226.jpg"/></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6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8" name="Shape 138"/>
        <p:cNvGrpSpPr/>
        <p:nvPr/>
      </p:nvGrpSpPr>
      <p:grpSpPr>
        <a:xfrm>
          <a:off x="0" y="0"/>
          <a:ext cx="0" cy="0"/>
          <a:chOff x="0" y="0"/>
          <a:chExt cx="0" cy="0"/>
        </a:xfrm>
      </p:grpSpPr>
      <p:sp>
        <p:nvSpPr>
          <p:cNvPr id="139" name="Shape 139"/>
          <p:cNvSpPr txBox="1"/>
          <p:nvPr>
            <p:ph type="title"/>
          </p:nvPr>
        </p:nvSpPr>
        <p:spPr>
          <a:xfrm>
            <a:off x="265500" y="1397350"/>
            <a:ext cx="4045200" cy="1318200"/>
          </a:xfrm>
          <a:prstGeom prst="rect">
            <a:avLst/>
          </a:prstGeom>
        </p:spPr>
        <p:txBody>
          <a:bodyPr anchorCtr="0" anchor="b" bIns="91425" lIns="91425" rIns="91425" tIns="91425">
            <a:noAutofit/>
          </a:bodyPr>
          <a:lstStyle/>
          <a:p>
            <a:pPr lvl="0">
              <a:spcBef>
                <a:spcPts val="0"/>
              </a:spcBef>
              <a:buNone/>
            </a:pPr>
            <a:r>
              <a:rPr lang="en"/>
              <a:t>Notes for use of this document</a:t>
            </a:r>
          </a:p>
        </p:txBody>
      </p:sp>
      <p:sp>
        <p:nvSpPr>
          <p:cNvPr id="140" name="Shape 140"/>
          <p:cNvSpPr txBox="1"/>
          <p:nvPr>
            <p:ph idx="1" type="subTitle"/>
          </p:nvPr>
        </p:nvSpPr>
        <p:spPr>
          <a:xfrm>
            <a:off x="265500" y="2735370"/>
            <a:ext cx="4045200" cy="1345499"/>
          </a:xfrm>
          <a:prstGeom prst="rect">
            <a:avLst/>
          </a:prstGeom>
        </p:spPr>
        <p:txBody>
          <a:bodyPr anchorCtr="0" anchor="t" bIns="91425" lIns="91425" rIns="91425" tIns="91425">
            <a:noAutofit/>
          </a:bodyPr>
          <a:lstStyle/>
          <a:p>
            <a:pPr lvl="0">
              <a:spcBef>
                <a:spcPts val="0"/>
              </a:spcBef>
              <a:buNone/>
            </a:pPr>
            <a:r>
              <a:rPr lang="en"/>
              <a:t>Anna Gomberg</a:t>
            </a:r>
          </a:p>
          <a:p>
            <a:pPr lvl="0">
              <a:spcBef>
                <a:spcPts val="0"/>
              </a:spcBef>
              <a:buNone/>
            </a:pPr>
            <a:r>
              <a:rPr lang="en"/>
              <a:t>OUSD</a:t>
            </a:r>
            <a:br>
              <a:rPr lang="en"/>
            </a:br>
            <a:r>
              <a:rPr lang="en"/>
              <a:t>anna.gomberg@ousd.org</a:t>
            </a:r>
          </a:p>
        </p:txBody>
      </p:sp>
      <p:sp>
        <p:nvSpPr>
          <p:cNvPr id="141" name="Shape 141"/>
          <p:cNvSpPr txBox="1"/>
          <p:nvPr>
            <p:ph idx="2" type="body"/>
          </p:nvPr>
        </p:nvSpPr>
        <p:spPr>
          <a:xfrm>
            <a:off x="4939500" y="724200"/>
            <a:ext cx="3837000" cy="4173900"/>
          </a:xfrm>
          <a:prstGeom prst="rect">
            <a:avLst/>
          </a:prstGeom>
        </p:spPr>
        <p:txBody>
          <a:bodyPr anchorCtr="0" anchor="ctr" bIns="91425" lIns="91425" rIns="91425" tIns="91425">
            <a:noAutofit/>
          </a:bodyPr>
          <a:lstStyle/>
          <a:p>
            <a:pPr lvl="0">
              <a:spcBef>
                <a:spcPts val="0"/>
              </a:spcBef>
              <a:buNone/>
            </a:pPr>
            <a:r>
              <a:rPr lang="en"/>
              <a:t>This document contains everything that was displayed for students during the solar and math portions of a three week summer academy. There are also teacher notes included. </a:t>
            </a:r>
            <a:br>
              <a:rPr lang="en"/>
            </a:br>
            <a:br>
              <a:rPr lang="en"/>
            </a:br>
            <a:r>
              <a:rPr lang="en"/>
              <a:t>I hope that this is useful for others teaching the We Share Solar Curriculum. </a:t>
            </a:r>
            <a:br>
              <a:rPr lang="en"/>
            </a:br>
            <a:br>
              <a:rPr lang="en"/>
            </a:br>
            <a:r>
              <a:rPr lang="en"/>
              <a:t>Please take slides as needed. If you have any questions please do not hesitate to contact me.</a:t>
            </a: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5" name="Shape 145"/>
        <p:cNvGrpSpPr/>
        <p:nvPr/>
      </p:nvGrpSpPr>
      <p:grpSpPr>
        <a:xfrm>
          <a:off x="0" y="0"/>
          <a:ext cx="0" cy="0"/>
          <a:chOff x="0" y="0"/>
          <a:chExt cx="0" cy="0"/>
        </a:xfrm>
      </p:grpSpPr>
      <p:sp>
        <p:nvSpPr>
          <p:cNvPr id="146" name="Shape 146"/>
          <p:cNvSpPr txBox="1"/>
          <p:nvPr>
            <p:ph type="ctrTitle"/>
          </p:nvPr>
        </p:nvSpPr>
        <p:spPr>
          <a:xfrm>
            <a:off x="2371725" y="630225"/>
            <a:ext cx="6331500" cy="1542000"/>
          </a:xfrm>
          <a:prstGeom prst="rect">
            <a:avLst/>
          </a:prstGeom>
        </p:spPr>
        <p:txBody>
          <a:bodyPr anchorCtr="0" anchor="t" bIns="91425" lIns="91425" rIns="91425" tIns="91425">
            <a:noAutofit/>
          </a:bodyPr>
          <a:lstStyle/>
          <a:p>
            <a:pPr lvl="0" rtl="0">
              <a:spcBef>
                <a:spcPts val="0"/>
              </a:spcBef>
              <a:buNone/>
            </a:pPr>
            <a:r>
              <a:rPr lang="en"/>
              <a:t>EPICC Summer Solar Academy 2016</a:t>
            </a:r>
          </a:p>
        </p:txBody>
      </p:sp>
      <p:sp>
        <p:nvSpPr>
          <p:cNvPr id="147" name="Shape 147"/>
          <p:cNvSpPr txBox="1"/>
          <p:nvPr>
            <p:ph idx="1" type="subTitle"/>
          </p:nvPr>
        </p:nvSpPr>
        <p:spPr>
          <a:xfrm>
            <a:off x="2390275" y="2634675"/>
            <a:ext cx="6331500" cy="1845600"/>
          </a:xfrm>
          <a:prstGeom prst="rect">
            <a:avLst/>
          </a:prstGeom>
        </p:spPr>
        <p:txBody>
          <a:bodyPr anchorCtr="0" anchor="b" bIns="91425" lIns="91425" rIns="91425" tIns="91425">
            <a:noAutofit/>
          </a:bodyPr>
          <a:lstStyle/>
          <a:p>
            <a:pPr lvl="0" rtl="0">
              <a:spcBef>
                <a:spcPts val="0"/>
              </a:spcBef>
              <a:buNone/>
            </a:pPr>
            <a:r>
              <a:rPr lang="en"/>
              <a:t>Oakland Unified School District</a:t>
            </a:r>
            <a:br>
              <a:rPr lang="en"/>
            </a:br>
            <a:r>
              <a:rPr lang="en"/>
              <a:t>We Share Solar</a:t>
            </a:r>
            <a:br>
              <a:rPr lang="en"/>
            </a:br>
            <a:r>
              <a:rPr lang="en"/>
              <a:t>East Bay College Fund</a:t>
            </a:r>
            <a:br>
              <a:rPr lang="en"/>
            </a:br>
            <a:r>
              <a:rPr lang="en"/>
              <a:t>Aspire Education Project</a:t>
            </a:r>
            <a:br>
              <a:rPr lang="en"/>
            </a:br>
            <a:r>
              <a:rPr lang="en"/>
              <a:t>Lawrence Hall of Science</a:t>
            </a:r>
            <a:br>
              <a:rPr lang="en"/>
            </a:br>
            <a:r>
              <a:rPr lang="en"/>
              <a:t>UC Berkeley</a:t>
            </a: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51" name="Shape 151"/>
        <p:cNvGrpSpPr/>
        <p:nvPr/>
      </p:nvGrpSpPr>
      <p:grpSpPr>
        <a:xfrm>
          <a:off x="0" y="0"/>
          <a:ext cx="0" cy="0"/>
          <a:chOff x="0" y="0"/>
          <a:chExt cx="0" cy="0"/>
        </a:xfrm>
      </p:grpSpPr>
      <p:sp>
        <p:nvSpPr>
          <p:cNvPr id="152" name="Shape 152"/>
          <p:cNvSpPr txBox="1"/>
          <p:nvPr>
            <p:ph type="title"/>
          </p:nvPr>
        </p:nvSpPr>
        <p:spPr>
          <a:xfrm>
            <a:off x="265500" y="178150"/>
            <a:ext cx="4045200" cy="1318200"/>
          </a:xfrm>
          <a:prstGeom prst="rect">
            <a:avLst/>
          </a:prstGeom>
        </p:spPr>
        <p:txBody>
          <a:bodyPr anchorCtr="0" anchor="b" bIns="91425" lIns="91425" rIns="91425" tIns="91425">
            <a:noAutofit/>
          </a:bodyPr>
          <a:lstStyle/>
          <a:p>
            <a:pPr lvl="0" rtl="0">
              <a:spcBef>
                <a:spcPts val="0"/>
              </a:spcBef>
              <a:buNone/>
            </a:pPr>
            <a:r>
              <a:rPr lang="en"/>
              <a:t>Day 1</a:t>
            </a:r>
          </a:p>
        </p:txBody>
      </p:sp>
      <p:sp>
        <p:nvSpPr>
          <p:cNvPr id="153" name="Shape 153"/>
          <p:cNvSpPr txBox="1"/>
          <p:nvPr>
            <p:ph idx="1" type="subTitle"/>
          </p:nvPr>
        </p:nvSpPr>
        <p:spPr>
          <a:xfrm>
            <a:off x="265500" y="1496348"/>
            <a:ext cx="4045200" cy="3359700"/>
          </a:xfrm>
          <a:prstGeom prst="rect">
            <a:avLst/>
          </a:prstGeom>
        </p:spPr>
        <p:txBody>
          <a:bodyPr anchorCtr="0" anchor="t" bIns="91425" lIns="91425" rIns="91425" tIns="91425">
            <a:noAutofit/>
          </a:bodyPr>
          <a:lstStyle/>
          <a:p>
            <a:pPr lvl="0" rtl="0">
              <a:spcBef>
                <a:spcPts val="0"/>
              </a:spcBef>
              <a:buNone/>
            </a:pPr>
            <a:r>
              <a:rPr b="1" i="1" lang="en"/>
              <a:t>Monday June 27</a:t>
            </a:r>
          </a:p>
          <a:p>
            <a:pPr lvl="0" rtl="0">
              <a:spcBef>
                <a:spcPts val="0"/>
              </a:spcBef>
              <a:buNone/>
            </a:pPr>
            <a:r>
              <a:t/>
            </a:r>
            <a:endParaRPr/>
          </a:p>
          <a:p>
            <a:pPr lvl="0" rtl="0">
              <a:spcBef>
                <a:spcPts val="0"/>
              </a:spcBef>
              <a:buNone/>
            </a:pPr>
            <a:r>
              <a:rPr lang="en"/>
              <a:t>Community Building</a:t>
            </a:r>
            <a:br>
              <a:rPr lang="en"/>
            </a:br>
            <a:r>
              <a:rPr lang="en"/>
              <a:t>Energy Poverty</a:t>
            </a:r>
            <a:br>
              <a:rPr lang="en"/>
            </a:br>
            <a:r>
              <a:rPr lang="en"/>
              <a:t>Group roles</a:t>
            </a:r>
            <a:br>
              <a:rPr lang="en"/>
            </a:br>
            <a:r>
              <a:rPr lang="en"/>
              <a:t>Introduction to your toolbox</a:t>
            </a:r>
            <a:br>
              <a:rPr lang="en"/>
            </a:br>
            <a:r>
              <a:rPr lang="en"/>
              <a:t>Introduction to Solar</a:t>
            </a:r>
          </a:p>
        </p:txBody>
      </p:sp>
      <p:sp>
        <p:nvSpPr>
          <p:cNvPr id="154" name="Shape 154"/>
          <p:cNvSpPr txBox="1"/>
          <p:nvPr>
            <p:ph idx="2" type="body"/>
          </p:nvPr>
        </p:nvSpPr>
        <p:spPr>
          <a:xfrm>
            <a:off x="4586550" y="724200"/>
            <a:ext cx="4557600" cy="3695100"/>
          </a:xfrm>
          <a:prstGeom prst="rect">
            <a:avLst/>
          </a:prstGeom>
        </p:spPr>
        <p:txBody>
          <a:bodyPr anchorCtr="0" anchor="ctr" bIns="91425" lIns="91425" rIns="91425" tIns="91425">
            <a:noAutofit/>
          </a:bodyPr>
          <a:lstStyle/>
          <a:p>
            <a:pPr lvl="0" rtl="0">
              <a:spcBef>
                <a:spcPts val="0"/>
              </a:spcBef>
              <a:buNone/>
            </a:pPr>
            <a:r>
              <a:rPr b="1" i="1" lang="en"/>
              <a:t>8.15 - 8.30: Arrival and Breakfast</a:t>
            </a:r>
            <a:br>
              <a:rPr lang="en"/>
            </a:br>
            <a:r>
              <a:rPr lang="en"/>
              <a:t>8.30 - 10.15: Introductions and logistics</a:t>
            </a:r>
            <a:br>
              <a:rPr lang="en"/>
            </a:br>
            <a:r>
              <a:rPr b="1" i="1" lang="en"/>
              <a:t>10.15 - 10.30: Break</a:t>
            </a:r>
            <a:br>
              <a:rPr lang="en"/>
            </a:br>
            <a:r>
              <a:rPr lang="en"/>
              <a:t>10.30 - 12.00: Why Solar?</a:t>
            </a:r>
            <a:br>
              <a:rPr lang="en"/>
            </a:br>
            <a:r>
              <a:rPr b="1" i="1" lang="en"/>
              <a:t>12.00 - 12.30: Lunch</a:t>
            </a:r>
            <a:br>
              <a:rPr lang="en"/>
            </a:br>
            <a:r>
              <a:rPr lang="en"/>
              <a:t>12.30 - 2.00: Group roles, tools and </a:t>
            </a:r>
            <a:br>
              <a:rPr lang="en"/>
            </a:br>
            <a:r>
              <a:rPr lang="en"/>
              <a:t>Lab 1: Solar Exploration</a:t>
            </a:r>
            <a:br>
              <a:rPr lang="en"/>
            </a:br>
            <a:r>
              <a:rPr lang="en"/>
              <a:t>2.00 - 2.15: Inventory and group reflection</a:t>
            </a:r>
            <a:br>
              <a:rPr lang="en"/>
            </a:br>
            <a:r>
              <a:rPr b="1" i="1" lang="en"/>
              <a:t>2.15 - 2.30: Break</a:t>
            </a:r>
            <a:br>
              <a:rPr lang="en"/>
            </a:br>
            <a:r>
              <a:rPr lang="en"/>
              <a:t>2.30 - 3.15: College and Career</a:t>
            </a:r>
            <a:br>
              <a:rPr lang="en"/>
            </a:br>
            <a:r>
              <a:rPr lang="en"/>
              <a:t>3.15 - 3.30: Closing reflections</a:t>
            </a: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58" name="Shape 158"/>
        <p:cNvGrpSpPr/>
        <p:nvPr/>
      </p:nvGrpSpPr>
      <p:grpSpPr>
        <a:xfrm>
          <a:off x="0" y="0"/>
          <a:ext cx="0" cy="0"/>
          <a:chOff x="0" y="0"/>
          <a:chExt cx="0" cy="0"/>
        </a:xfrm>
      </p:grpSpPr>
      <p:sp>
        <p:nvSpPr>
          <p:cNvPr id="159" name="Shape 159"/>
          <p:cNvSpPr txBox="1"/>
          <p:nvPr>
            <p:ph type="ctrTitle"/>
          </p:nvPr>
        </p:nvSpPr>
        <p:spPr>
          <a:xfrm>
            <a:off x="303125" y="630225"/>
            <a:ext cx="8400000" cy="936000"/>
          </a:xfrm>
          <a:prstGeom prst="rect">
            <a:avLst/>
          </a:prstGeom>
        </p:spPr>
        <p:txBody>
          <a:bodyPr anchorCtr="0" anchor="t" bIns="91425" lIns="91425" rIns="91425" tIns="91425">
            <a:noAutofit/>
          </a:bodyPr>
          <a:lstStyle/>
          <a:p>
            <a:pPr lvl="0">
              <a:spcBef>
                <a:spcPts val="0"/>
              </a:spcBef>
              <a:buNone/>
            </a:pPr>
            <a:r>
              <a:rPr lang="en"/>
              <a:t>Why Solar?</a:t>
            </a:r>
          </a:p>
        </p:txBody>
      </p:sp>
      <p:sp>
        <p:nvSpPr>
          <p:cNvPr id="160" name="Shape 160"/>
          <p:cNvSpPr txBox="1"/>
          <p:nvPr>
            <p:ph idx="1" type="subTitle"/>
          </p:nvPr>
        </p:nvSpPr>
        <p:spPr>
          <a:xfrm>
            <a:off x="239975" y="1780800"/>
            <a:ext cx="8481600" cy="2699400"/>
          </a:xfrm>
          <a:prstGeom prst="rect">
            <a:avLst/>
          </a:prstGeom>
        </p:spPr>
        <p:txBody>
          <a:bodyPr anchorCtr="0" anchor="t" bIns="91425" lIns="91425" rIns="91425" tIns="91425">
            <a:noAutofit/>
          </a:bodyPr>
          <a:lstStyle/>
          <a:p>
            <a:pPr lvl="0">
              <a:spcBef>
                <a:spcPts val="0"/>
              </a:spcBef>
              <a:buNone/>
            </a:pPr>
            <a:r>
              <a:rPr b="1" i="1" lang="en" sz="3000"/>
              <a:t>Learning Target: </a:t>
            </a:r>
            <a:br>
              <a:rPr b="1" i="1" lang="en" sz="3000"/>
            </a:br>
            <a:r>
              <a:rPr b="1" i="1" lang="en" sz="3000"/>
              <a:t>To be able to explain why providing electricity using solar power is beneficial to people around the world</a:t>
            </a:r>
          </a:p>
        </p:txBody>
      </p:sp>
      <p:sp>
        <p:nvSpPr>
          <p:cNvPr id="161" name="Shape 161"/>
          <p:cNvSpPr txBox="1"/>
          <p:nvPr/>
        </p:nvSpPr>
        <p:spPr>
          <a:xfrm>
            <a:off x="4581100" y="375600"/>
            <a:ext cx="4460400" cy="473400"/>
          </a:xfrm>
          <a:prstGeom prst="rect">
            <a:avLst/>
          </a:prstGeom>
          <a:noFill/>
          <a:ln>
            <a:noFill/>
          </a:ln>
        </p:spPr>
        <p:txBody>
          <a:bodyPr anchorCtr="0" anchor="t" bIns="91425" lIns="91425" rIns="91425" tIns="91425">
            <a:noAutofit/>
          </a:bodyPr>
          <a:lstStyle/>
          <a:p>
            <a:pPr lvl="0">
              <a:spcBef>
                <a:spcPts val="0"/>
              </a:spcBef>
              <a:buNone/>
            </a:pPr>
            <a:r>
              <a:rPr lang="en" sz="3000">
                <a:solidFill>
                  <a:srgbClr val="FFFFFF"/>
                </a:solidFill>
                <a:latin typeface="Raleway"/>
                <a:ea typeface="Raleway"/>
                <a:cs typeface="Raleway"/>
                <a:sym typeface="Raleway"/>
              </a:rPr>
              <a:t>Monday June 27th 2016 </a:t>
            </a: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65" name="Shape 165"/>
        <p:cNvGrpSpPr/>
        <p:nvPr/>
      </p:nvGrpSpPr>
      <p:grpSpPr>
        <a:xfrm>
          <a:off x="0" y="0"/>
          <a:ext cx="0" cy="0"/>
          <a:chOff x="0" y="0"/>
          <a:chExt cx="0" cy="0"/>
        </a:xfrm>
      </p:grpSpPr>
      <p:sp>
        <p:nvSpPr>
          <p:cNvPr id="166" name="Shape 166"/>
          <p:cNvSpPr txBox="1"/>
          <p:nvPr>
            <p:ph type="title"/>
          </p:nvPr>
        </p:nvSpPr>
        <p:spPr>
          <a:xfrm>
            <a:off x="370475" y="575950"/>
            <a:ext cx="8351400" cy="635400"/>
          </a:xfrm>
          <a:prstGeom prst="rect">
            <a:avLst/>
          </a:prstGeom>
        </p:spPr>
        <p:txBody>
          <a:bodyPr anchorCtr="0" anchor="t" bIns="91425" lIns="91425" rIns="91425" tIns="91425">
            <a:noAutofit/>
          </a:bodyPr>
          <a:lstStyle/>
          <a:p>
            <a:pPr lvl="0">
              <a:spcBef>
                <a:spcPts val="0"/>
              </a:spcBef>
              <a:buNone/>
            </a:pPr>
            <a:r>
              <a:rPr lang="en"/>
              <a:t>Why Solar? Teacher Notes</a:t>
            </a:r>
          </a:p>
        </p:txBody>
      </p:sp>
      <p:sp>
        <p:nvSpPr>
          <p:cNvPr id="167" name="Shape 167"/>
          <p:cNvSpPr txBox="1"/>
          <p:nvPr>
            <p:ph idx="1" type="body"/>
          </p:nvPr>
        </p:nvSpPr>
        <p:spPr>
          <a:xfrm>
            <a:off x="380300" y="1318175"/>
            <a:ext cx="8351400" cy="3394500"/>
          </a:xfrm>
          <a:prstGeom prst="rect">
            <a:avLst/>
          </a:prstGeom>
        </p:spPr>
        <p:txBody>
          <a:bodyPr anchorCtr="0" anchor="t" bIns="91425" lIns="91425" rIns="91425" tIns="91425">
            <a:noAutofit/>
          </a:bodyPr>
          <a:lstStyle/>
          <a:p>
            <a:pPr lvl="0">
              <a:spcBef>
                <a:spcPts val="0"/>
              </a:spcBef>
              <a:buNone/>
            </a:pPr>
            <a:r>
              <a:rPr lang="en"/>
              <a:t>10.30 - Instruct students to go to college and career room with their notebooks and binders, sit in their groups when they get there and follow instructions on the board. NO LIGHTS other than a few flashlights / headlamps / small solar lanterns.</a:t>
            </a:r>
            <a:br>
              <a:rPr lang="en"/>
            </a:br>
            <a:br>
              <a:rPr lang="en"/>
            </a:br>
            <a:r>
              <a:rPr lang="en"/>
              <a:t>Instructions:</a:t>
            </a:r>
          </a:p>
          <a:p>
            <a:pPr indent="-228600" lvl="0" marL="457200" rtl="0">
              <a:spcBef>
                <a:spcPts val="0"/>
              </a:spcBef>
              <a:buAutoNum type="arabicPeriod"/>
            </a:pPr>
            <a:r>
              <a:rPr lang="en"/>
              <a:t>On page 1 of your notebook write the title “Solar Resource Page”. Include this in your table of contents.</a:t>
            </a:r>
          </a:p>
          <a:p>
            <a:pPr indent="-228600" lvl="0" marL="457200">
              <a:spcBef>
                <a:spcPts val="0"/>
              </a:spcBef>
              <a:buAutoNum type="arabicPeriod"/>
            </a:pPr>
            <a:r>
              <a:rPr lang="en"/>
              <a:t>In your binder find the Solar Suitcase Competency Checklist, then find the Presentation Skills section. Read out one line each, taking turns. Discuss your confidence level for these skills.</a:t>
            </a: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71" name="Shape 171"/>
        <p:cNvGrpSpPr/>
        <p:nvPr/>
      </p:nvGrpSpPr>
      <p:grpSpPr>
        <a:xfrm>
          <a:off x="0" y="0"/>
          <a:ext cx="0" cy="0"/>
          <a:chOff x="0" y="0"/>
          <a:chExt cx="0" cy="0"/>
        </a:xfrm>
      </p:grpSpPr>
      <p:sp>
        <p:nvSpPr>
          <p:cNvPr id="172" name="Shape 172"/>
          <p:cNvSpPr txBox="1"/>
          <p:nvPr>
            <p:ph type="title"/>
          </p:nvPr>
        </p:nvSpPr>
        <p:spPr>
          <a:xfrm>
            <a:off x="370475" y="575950"/>
            <a:ext cx="8351400" cy="635400"/>
          </a:xfrm>
          <a:prstGeom prst="rect">
            <a:avLst/>
          </a:prstGeom>
        </p:spPr>
        <p:txBody>
          <a:bodyPr anchorCtr="0" anchor="t" bIns="91425" lIns="91425" rIns="91425" tIns="91425">
            <a:noAutofit/>
          </a:bodyPr>
          <a:lstStyle/>
          <a:p>
            <a:pPr lvl="0" rtl="0">
              <a:spcBef>
                <a:spcPts val="0"/>
              </a:spcBef>
              <a:buNone/>
            </a:pPr>
            <a:r>
              <a:rPr lang="en"/>
              <a:t>Why Solar? Teacher Notes</a:t>
            </a:r>
          </a:p>
        </p:txBody>
      </p:sp>
      <p:sp>
        <p:nvSpPr>
          <p:cNvPr id="173" name="Shape 173"/>
          <p:cNvSpPr txBox="1"/>
          <p:nvPr>
            <p:ph idx="1" type="body"/>
          </p:nvPr>
        </p:nvSpPr>
        <p:spPr>
          <a:xfrm>
            <a:off x="380300" y="1318175"/>
            <a:ext cx="8351400" cy="3394500"/>
          </a:xfrm>
          <a:prstGeom prst="rect">
            <a:avLst/>
          </a:prstGeom>
        </p:spPr>
        <p:txBody>
          <a:bodyPr anchorCtr="0" anchor="t" bIns="91425" lIns="91425" rIns="91425" tIns="91425">
            <a:noAutofit/>
          </a:bodyPr>
          <a:lstStyle/>
          <a:p>
            <a:pPr lvl="0" rtl="0">
              <a:spcBef>
                <a:spcPts val="0"/>
              </a:spcBef>
              <a:buNone/>
            </a:pPr>
            <a:r>
              <a:rPr lang="en"/>
              <a:t>10.45 - Stop students in their tasks.</a:t>
            </a:r>
          </a:p>
          <a:p>
            <a:pPr lvl="0" rtl="0">
              <a:spcBef>
                <a:spcPts val="0"/>
              </a:spcBef>
              <a:buNone/>
            </a:pPr>
            <a:r>
              <a:rPr lang="en"/>
              <a:t>Lead discussion on the following:</a:t>
            </a:r>
          </a:p>
          <a:p>
            <a:pPr indent="-228600" lvl="0" marL="457200" rtl="0">
              <a:spcBef>
                <a:spcPts val="0"/>
              </a:spcBef>
              <a:buAutoNum type="arabicPeriod"/>
            </a:pPr>
            <a:r>
              <a:rPr lang="en"/>
              <a:t>What was it like following instructions in the dark? </a:t>
            </a:r>
          </a:p>
          <a:p>
            <a:pPr indent="-228600" lvl="0" marL="457200" rtl="0">
              <a:spcBef>
                <a:spcPts val="0"/>
              </a:spcBef>
              <a:buAutoNum type="arabicPeriod"/>
            </a:pPr>
            <a:r>
              <a:rPr lang="en"/>
              <a:t>What effect would it have to do this every day?</a:t>
            </a:r>
          </a:p>
          <a:p>
            <a:pPr indent="-228600" lvl="0" marL="457200" rtl="0">
              <a:spcBef>
                <a:spcPts val="0"/>
              </a:spcBef>
              <a:buAutoNum type="arabicPeriod"/>
            </a:pPr>
            <a:r>
              <a:rPr lang="en"/>
              <a:t>Why did we start out the session like this?</a:t>
            </a:r>
          </a:p>
          <a:p>
            <a:pPr lvl="0" rtl="0">
              <a:spcBef>
                <a:spcPts val="0"/>
              </a:spcBef>
              <a:buNone/>
            </a:pPr>
            <a:r>
              <a:rPr lang="en"/>
              <a:t>10.50 - Back upstairs, watch “Life without lights” then discuss similarities / differences.</a:t>
            </a: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77" name="Shape 177"/>
        <p:cNvGrpSpPr/>
        <p:nvPr/>
      </p:nvGrpSpPr>
      <p:grpSpPr>
        <a:xfrm>
          <a:off x="0" y="0"/>
          <a:ext cx="0" cy="0"/>
          <a:chOff x="0" y="0"/>
          <a:chExt cx="0" cy="0"/>
        </a:xfrm>
      </p:grpSpPr>
      <p:sp>
        <p:nvSpPr>
          <p:cNvPr id="178" name="Shape 178"/>
          <p:cNvSpPr txBox="1"/>
          <p:nvPr>
            <p:ph idx="1" type="body"/>
          </p:nvPr>
        </p:nvSpPr>
        <p:spPr>
          <a:xfrm>
            <a:off x="328017" y="4226025"/>
            <a:ext cx="8388600" cy="393600"/>
          </a:xfrm>
          <a:prstGeom prst="rect">
            <a:avLst/>
          </a:prstGeom>
        </p:spPr>
        <p:txBody>
          <a:bodyPr anchorCtr="0" anchor="ctr" bIns="91425" lIns="91425" rIns="91425" tIns="91425">
            <a:noAutofit/>
          </a:bodyPr>
          <a:lstStyle/>
          <a:p>
            <a:pPr lvl="0">
              <a:spcBef>
                <a:spcPts val="0"/>
              </a:spcBef>
              <a:buNone/>
            </a:pPr>
            <a:r>
              <a:rPr lang="en"/>
              <a:t>Life without lights - In Ghana the sun sets at 6pm and rises at 6am which means many communities lacking electricity live half their lives in darkness. </a:t>
            </a:r>
          </a:p>
        </p:txBody>
      </p:sp>
      <p:sp>
        <p:nvSpPr>
          <p:cNvPr descr="In Ghana the sun sets at 6pm and rises at 6am which means many communities lacking electricity live half their lives in darkness. Electricity provides a step on the ladder of economics: lights to study and cook by, machinery and refrigeration, and a standard of living that would attract teachers, nurses, and other civil service workers from the city, not to mention foreign tourists. Potential economic growth is stifled and poverty's cyclical nature is perpetuated however some forms of progress are happening." id="179" name="Shape 179" title="Life Without Lights">
            <a:hlinkClick r:id="rId3"/>
          </p:cNvPr>
          <p:cNvSpPr/>
          <p:nvPr/>
        </p:nvSpPr>
        <p:spPr>
          <a:xfrm>
            <a:off x="0" y="0"/>
            <a:ext cx="5335449" cy="4001574"/>
          </a:xfrm>
          <a:prstGeom prst="rect">
            <a:avLst/>
          </a:prstGeom>
          <a:blipFill>
            <a:blip r:embed="rId4">
              <a:alphaModFix/>
            </a:blip>
            <a:stretch>
              <a:fillRect/>
            </a:stretch>
          </a:blipFill>
          <a:ln>
            <a:noFill/>
          </a:ln>
        </p:spPr>
      </p:sp>
      <p:graphicFrame>
        <p:nvGraphicFramePr>
          <p:cNvPr id="180" name="Shape 180"/>
          <p:cNvGraphicFramePr/>
          <p:nvPr/>
        </p:nvGraphicFramePr>
        <p:xfrm>
          <a:off x="5456725" y="2098750"/>
          <a:ext cx="3000000" cy="3000000"/>
        </p:xfrm>
        <a:graphic>
          <a:graphicData uri="http://schemas.openxmlformats.org/drawingml/2006/table">
            <a:tbl>
              <a:tblPr>
                <a:noFill/>
                <a:tableStyleId>{7A7603A3-6188-4A0E-AD16-E2170654FB73}</a:tableStyleId>
              </a:tblPr>
              <a:tblGrid>
                <a:gridCol w="1767550"/>
                <a:gridCol w="1767550"/>
              </a:tblGrid>
              <a:tr h="290875">
                <a:tc>
                  <a:txBody>
                    <a:bodyPr>
                      <a:noAutofit/>
                    </a:bodyPr>
                    <a:lstStyle/>
                    <a:p>
                      <a:pPr lvl="0">
                        <a:spcBef>
                          <a:spcPts val="0"/>
                        </a:spcBef>
                        <a:buNone/>
                      </a:pPr>
                      <a:r>
                        <a:rPr lang="en"/>
                        <a:t>Similarities</a:t>
                      </a:r>
                    </a:p>
                  </a:txBody>
                  <a:tcPr marT="91425" marB="91425" marR="91425" marL="91425"/>
                </a:tc>
                <a:tc>
                  <a:txBody>
                    <a:bodyPr>
                      <a:noAutofit/>
                    </a:bodyPr>
                    <a:lstStyle/>
                    <a:p>
                      <a:pPr lvl="0">
                        <a:spcBef>
                          <a:spcPts val="0"/>
                        </a:spcBef>
                        <a:buNone/>
                      </a:pPr>
                      <a:r>
                        <a:rPr lang="en"/>
                        <a:t>Differences</a:t>
                      </a:r>
                    </a:p>
                  </a:txBody>
                  <a:tcPr marT="91425" marB="91425" marR="91425" marL="91425"/>
                </a:tc>
              </a:tr>
              <a:tr h="1484900">
                <a:tc>
                  <a:txBody>
                    <a:bodyPr>
                      <a:noAutofit/>
                    </a:bodyPr>
                    <a:lstStyle/>
                    <a:p>
                      <a:pPr lvl="0">
                        <a:spcBef>
                          <a:spcPts val="0"/>
                        </a:spcBef>
                        <a:buNone/>
                      </a:pPr>
                      <a:r>
                        <a:t/>
                      </a:r>
                      <a:endParaRPr/>
                    </a:p>
                    <a:p>
                      <a:pPr lvl="0">
                        <a:spcBef>
                          <a:spcPts val="0"/>
                        </a:spcBef>
                        <a:buNone/>
                      </a:pPr>
                      <a:r>
                        <a:t/>
                      </a:r>
                      <a:endParaRPr/>
                    </a:p>
                    <a:p>
                      <a:pPr lvl="0">
                        <a:spcBef>
                          <a:spcPts val="0"/>
                        </a:spcBef>
                        <a:buNone/>
                      </a:pPr>
                      <a:r>
                        <a:t/>
                      </a:r>
                      <a:endParaRPr/>
                    </a:p>
                    <a:p>
                      <a:pPr lvl="0">
                        <a:spcBef>
                          <a:spcPts val="0"/>
                        </a:spcBef>
                        <a:buNone/>
                      </a:pPr>
                      <a:r>
                        <a:t/>
                      </a:r>
                      <a:endParaRPr/>
                    </a:p>
                    <a:p>
                      <a:pPr lvl="0">
                        <a:spcBef>
                          <a:spcPts val="0"/>
                        </a:spcBef>
                        <a:buNone/>
                      </a:pPr>
                      <a:r>
                        <a:t/>
                      </a:r>
                      <a:endParaRPr/>
                    </a:p>
                  </a:txBody>
                  <a:tcPr marT="91425" marB="91425" marR="91425" marL="91425"/>
                </a:tc>
                <a:tc>
                  <a:txBody>
                    <a:bodyPr>
                      <a:noAutofit/>
                    </a:bodyPr>
                    <a:lstStyle/>
                    <a:p>
                      <a:pPr lvl="0">
                        <a:spcBef>
                          <a:spcPts val="0"/>
                        </a:spcBef>
                        <a:buNone/>
                      </a:pPr>
                      <a:r>
                        <a:t/>
                      </a:r>
                      <a:endParaRPr/>
                    </a:p>
                  </a:txBody>
                  <a:tcPr marT="91425" marB="91425" marR="91425" marL="91425"/>
                </a:tc>
              </a:tr>
            </a:tbl>
          </a:graphicData>
        </a:graphic>
      </p:graphicFrame>
      <p:sp>
        <p:nvSpPr>
          <p:cNvPr id="181" name="Shape 181"/>
          <p:cNvSpPr txBox="1"/>
          <p:nvPr/>
        </p:nvSpPr>
        <p:spPr>
          <a:xfrm>
            <a:off x="-712475" y="4060150"/>
            <a:ext cx="5621700" cy="655800"/>
          </a:xfrm>
          <a:prstGeom prst="rect">
            <a:avLst/>
          </a:prstGeom>
          <a:noFill/>
          <a:ln>
            <a:noFill/>
          </a:ln>
        </p:spPr>
        <p:txBody>
          <a:bodyPr anchorCtr="0" anchor="t" bIns="91425" lIns="91425" rIns="91425" tIns="91425">
            <a:noAutofit/>
          </a:bodyPr>
          <a:lstStyle/>
          <a:p>
            <a:pPr lvl="0">
              <a:spcBef>
                <a:spcPts val="0"/>
              </a:spcBef>
              <a:buNone/>
            </a:pPr>
            <a:r>
              <a:t/>
            </a:r>
            <a:endParaRPr/>
          </a:p>
        </p:txBody>
      </p:sp>
      <p:sp>
        <p:nvSpPr>
          <p:cNvPr id="182" name="Shape 182"/>
          <p:cNvSpPr txBox="1"/>
          <p:nvPr>
            <p:ph idx="1" type="body"/>
          </p:nvPr>
        </p:nvSpPr>
        <p:spPr>
          <a:xfrm>
            <a:off x="5397250" y="139675"/>
            <a:ext cx="3594600" cy="1812300"/>
          </a:xfrm>
          <a:prstGeom prst="rect">
            <a:avLst/>
          </a:prstGeom>
        </p:spPr>
        <p:txBody>
          <a:bodyPr anchorCtr="0" anchor="ctr" bIns="91425" lIns="91425" rIns="91425" tIns="91425">
            <a:noAutofit/>
          </a:bodyPr>
          <a:lstStyle/>
          <a:p>
            <a:pPr lvl="0" rtl="0">
              <a:spcBef>
                <a:spcPts val="0"/>
              </a:spcBef>
              <a:buNone/>
            </a:pPr>
            <a:r>
              <a:rPr lang="en"/>
              <a:t>On page 2 of your notebook write the title “Why Solar?”. </a:t>
            </a:r>
            <a:br>
              <a:rPr lang="en"/>
            </a:br>
            <a:br>
              <a:rPr lang="en"/>
            </a:br>
            <a:r>
              <a:rPr lang="en"/>
              <a:t>Make a table like the one below:</a:t>
            </a:r>
            <a:br>
              <a:rPr lang="en"/>
            </a:br>
            <a:br>
              <a:rPr lang="en"/>
            </a:br>
            <a:r>
              <a:rPr lang="en"/>
              <a:t>Comparing life in Oakland with life in Northern Ghana</a:t>
            </a: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86" name="Shape 186"/>
        <p:cNvGrpSpPr/>
        <p:nvPr/>
      </p:nvGrpSpPr>
      <p:grpSpPr>
        <a:xfrm>
          <a:off x="0" y="0"/>
          <a:ext cx="0" cy="0"/>
          <a:chOff x="0" y="0"/>
          <a:chExt cx="0" cy="0"/>
        </a:xfrm>
      </p:grpSpPr>
      <p:pic>
        <p:nvPicPr>
          <p:cNvPr id="187" name="Shape 187"/>
          <p:cNvPicPr preferRelativeResize="0"/>
          <p:nvPr/>
        </p:nvPicPr>
        <p:blipFill rotWithShape="1">
          <a:blip r:embed="rId3">
            <a:alphaModFix/>
          </a:blip>
          <a:srcRect b="0" l="4952" r="0" t="0"/>
          <a:stretch/>
        </p:blipFill>
        <p:spPr>
          <a:xfrm>
            <a:off x="1578724" y="0"/>
            <a:ext cx="5436499" cy="51435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91" name="Shape 191"/>
        <p:cNvGrpSpPr/>
        <p:nvPr/>
      </p:nvGrpSpPr>
      <p:grpSpPr>
        <a:xfrm>
          <a:off x="0" y="0"/>
          <a:ext cx="0" cy="0"/>
          <a:chOff x="0" y="0"/>
          <a:chExt cx="0" cy="0"/>
        </a:xfrm>
      </p:grpSpPr>
      <p:sp>
        <p:nvSpPr>
          <p:cNvPr id="192" name="Shape 192"/>
          <p:cNvSpPr txBox="1"/>
          <p:nvPr>
            <p:ph type="title"/>
          </p:nvPr>
        </p:nvSpPr>
        <p:spPr>
          <a:xfrm>
            <a:off x="370475" y="575950"/>
            <a:ext cx="8351400" cy="635400"/>
          </a:xfrm>
          <a:prstGeom prst="rect">
            <a:avLst/>
          </a:prstGeom>
        </p:spPr>
        <p:txBody>
          <a:bodyPr anchorCtr="0" anchor="t" bIns="91425" lIns="91425" rIns="91425" tIns="91425">
            <a:noAutofit/>
          </a:bodyPr>
          <a:lstStyle/>
          <a:p>
            <a:pPr lvl="0" rtl="0">
              <a:spcBef>
                <a:spcPts val="0"/>
              </a:spcBef>
              <a:buNone/>
            </a:pPr>
            <a:r>
              <a:rPr lang="en"/>
              <a:t>Why Solar? Teacher Notes</a:t>
            </a:r>
          </a:p>
        </p:txBody>
      </p:sp>
      <p:sp>
        <p:nvSpPr>
          <p:cNvPr id="193" name="Shape 193"/>
          <p:cNvSpPr txBox="1"/>
          <p:nvPr>
            <p:ph idx="1" type="body"/>
          </p:nvPr>
        </p:nvSpPr>
        <p:spPr>
          <a:xfrm>
            <a:off x="380300" y="1318175"/>
            <a:ext cx="8351400" cy="3394500"/>
          </a:xfrm>
          <a:prstGeom prst="rect">
            <a:avLst/>
          </a:prstGeom>
        </p:spPr>
        <p:txBody>
          <a:bodyPr anchorCtr="0" anchor="t" bIns="91425" lIns="91425" rIns="91425" tIns="91425">
            <a:noAutofit/>
          </a:bodyPr>
          <a:lstStyle/>
          <a:p>
            <a:pPr lvl="0" rtl="0">
              <a:spcBef>
                <a:spcPts val="0"/>
              </a:spcBef>
              <a:buNone/>
            </a:pPr>
            <a:r>
              <a:rPr lang="en"/>
              <a:t>11 - Introduce task on following slide</a:t>
            </a:r>
          </a:p>
          <a:p>
            <a:pPr lvl="0">
              <a:spcBef>
                <a:spcPts val="0"/>
              </a:spcBef>
              <a:buNone/>
            </a:pPr>
            <a:r>
              <a:rPr lang="en"/>
              <a:t>11.10 - Accompany half of class to computers</a:t>
            </a:r>
          </a:p>
          <a:p>
            <a:pPr lvl="0">
              <a:spcBef>
                <a:spcPts val="0"/>
              </a:spcBef>
              <a:buNone/>
            </a:pPr>
            <a:r>
              <a:rPr lang="en"/>
              <a:t>11.25 - All students back in classroom</a:t>
            </a:r>
          </a:p>
          <a:p>
            <a:pPr lvl="0">
              <a:spcBef>
                <a:spcPts val="0"/>
              </a:spcBef>
              <a:buNone/>
            </a:pPr>
            <a:r>
              <a:rPr lang="en"/>
              <a:t>11.40 - Students take turns to present</a:t>
            </a:r>
          </a:p>
          <a:p>
            <a:pPr lvl="0">
              <a:spcBef>
                <a:spcPts val="0"/>
              </a:spcBef>
              <a:buNone/>
            </a:pPr>
            <a:r>
              <a:rPr lang="en"/>
              <a:t>If time - lead reflective discussion; what was something interesting you learned from another group?</a:t>
            </a:r>
          </a:p>
          <a:p>
            <a:pPr lvl="0" rtl="0">
              <a:spcBef>
                <a:spcPts val="0"/>
              </a:spcBef>
              <a:buNone/>
            </a:pPr>
            <a:r>
              <a:rPr lang="en"/>
              <a:t>12 - Lunch!</a:t>
            </a: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97" name="Shape 197"/>
        <p:cNvGrpSpPr/>
        <p:nvPr/>
      </p:nvGrpSpPr>
      <p:grpSpPr>
        <a:xfrm>
          <a:off x="0" y="0"/>
          <a:ext cx="0" cy="0"/>
          <a:chOff x="0" y="0"/>
          <a:chExt cx="0" cy="0"/>
        </a:xfrm>
      </p:grpSpPr>
      <p:sp>
        <p:nvSpPr>
          <p:cNvPr id="198" name="Shape 198"/>
          <p:cNvSpPr txBox="1"/>
          <p:nvPr>
            <p:ph type="title"/>
          </p:nvPr>
        </p:nvSpPr>
        <p:spPr>
          <a:xfrm>
            <a:off x="3172750" y="575950"/>
            <a:ext cx="5549100" cy="635400"/>
          </a:xfrm>
          <a:prstGeom prst="rect">
            <a:avLst/>
          </a:prstGeom>
        </p:spPr>
        <p:txBody>
          <a:bodyPr anchorCtr="0" anchor="t" bIns="91425" lIns="91425" rIns="91425" tIns="91425">
            <a:noAutofit/>
          </a:bodyPr>
          <a:lstStyle/>
          <a:p>
            <a:pPr lvl="0">
              <a:spcBef>
                <a:spcPts val="0"/>
              </a:spcBef>
              <a:buNone/>
            </a:pPr>
            <a:r>
              <a:rPr lang="en"/>
              <a:t>Group Task</a:t>
            </a:r>
          </a:p>
        </p:txBody>
      </p:sp>
      <p:sp>
        <p:nvSpPr>
          <p:cNvPr id="199" name="Shape 199"/>
          <p:cNvSpPr txBox="1"/>
          <p:nvPr>
            <p:ph idx="1" type="body"/>
          </p:nvPr>
        </p:nvSpPr>
        <p:spPr>
          <a:xfrm>
            <a:off x="3182725" y="1165250"/>
            <a:ext cx="5875200" cy="3432900"/>
          </a:xfrm>
          <a:prstGeom prst="rect">
            <a:avLst/>
          </a:prstGeom>
        </p:spPr>
        <p:txBody>
          <a:bodyPr anchorCtr="0" anchor="t" bIns="91425" lIns="91425" rIns="91425" tIns="91425">
            <a:noAutofit/>
          </a:bodyPr>
          <a:lstStyle/>
          <a:p>
            <a:pPr lvl="0">
              <a:spcBef>
                <a:spcPts val="0"/>
              </a:spcBef>
              <a:buNone/>
            </a:pPr>
            <a:r>
              <a:rPr lang="en"/>
              <a:t>You have 30 minutes to learn about the life of a person living in a different part of the world.</a:t>
            </a:r>
          </a:p>
          <a:p>
            <a:pPr indent="-228600" lvl="0" marL="457200" rtl="0">
              <a:spcBef>
                <a:spcPts val="0"/>
              </a:spcBef>
              <a:buAutoNum type="arabicPeriod"/>
            </a:pPr>
            <a:r>
              <a:rPr lang="en"/>
              <a:t>Read the information sheet as a group.</a:t>
            </a:r>
          </a:p>
          <a:p>
            <a:pPr indent="-228600" lvl="0" marL="457200" rtl="0">
              <a:spcBef>
                <a:spcPts val="0"/>
              </a:spcBef>
              <a:buAutoNum type="arabicPeriod"/>
            </a:pPr>
            <a:r>
              <a:rPr lang="en"/>
              <a:t>Make a list of questions you have about the country and / or region they live in </a:t>
            </a:r>
          </a:p>
          <a:p>
            <a:pPr indent="-228600" lvl="0" marL="457200" rtl="0">
              <a:spcBef>
                <a:spcPts val="0"/>
              </a:spcBef>
              <a:buAutoNum type="arabicPeriod"/>
            </a:pPr>
            <a:r>
              <a:rPr lang="en"/>
              <a:t>Half the group will go downstairs to research the country</a:t>
            </a:r>
          </a:p>
          <a:p>
            <a:pPr indent="-228600" lvl="0" marL="457200" rtl="0">
              <a:spcBef>
                <a:spcPts val="0"/>
              </a:spcBef>
              <a:buAutoNum type="arabicPeriod"/>
            </a:pPr>
            <a:r>
              <a:rPr lang="en"/>
              <a:t>Produce poster using template. Illustrations welcome!</a:t>
            </a:r>
          </a:p>
          <a:p>
            <a:pPr indent="-228600" lvl="0" marL="457200">
              <a:spcBef>
                <a:spcPts val="0"/>
              </a:spcBef>
              <a:buAutoNum type="arabicPeriod"/>
            </a:pPr>
            <a:r>
              <a:rPr lang="en"/>
              <a:t>All group members must participate in presentation</a:t>
            </a:r>
          </a:p>
        </p:txBody>
      </p:sp>
      <p:sp>
        <p:nvSpPr>
          <p:cNvPr id="200" name="Shape 200"/>
          <p:cNvSpPr/>
          <p:nvPr/>
        </p:nvSpPr>
        <p:spPr>
          <a:xfrm>
            <a:off x="214700" y="757800"/>
            <a:ext cx="2753400" cy="3840300"/>
          </a:xfrm>
          <a:prstGeom prst="rect">
            <a:avLst/>
          </a:prstGeom>
          <a:solidFill>
            <a:srgbClr val="FFF2CC"/>
          </a:solidFill>
          <a:ln cap="flat" cmpd="sng" w="9525">
            <a:solidFill>
              <a:schemeClr val="dk2"/>
            </a:solidFill>
            <a:prstDash val="solid"/>
            <a:round/>
            <a:headEnd len="med" w="med" type="none"/>
            <a:tailEnd len="med" w="med" type="none"/>
          </a:ln>
        </p:spPr>
        <p:txBody>
          <a:bodyPr anchorCtr="0" anchor="t" bIns="91425" lIns="91425" rIns="91425" tIns="91425">
            <a:noAutofit/>
          </a:bodyPr>
          <a:lstStyle/>
          <a:p>
            <a:pPr lvl="0" rtl="0" algn="ctr">
              <a:spcBef>
                <a:spcPts val="0"/>
              </a:spcBef>
              <a:buNone/>
            </a:pPr>
            <a:r>
              <a:rPr lang="en"/>
              <a:t>Name of Person</a:t>
            </a:r>
          </a:p>
          <a:p>
            <a:pPr lvl="0" rtl="0" algn="ctr">
              <a:spcBef>
                <a:spcPts val="0"/>
              </a:spcBef>
              <a:buNone/>
            </a:pPr>
            <a:r>
              <a:t/>
            </a:r>
            <a:endParaRPr/>
          </a:p>
          <a:p>
            <a:pPr lvl="0" rtl="0">
              <a:spcBef>
                <a:spcPts val="0"/>
              </a:spcBef>
              <a:buNone/>
            </a:pPr>
            <a:r>
              <a:rPr lang="en"/>
              <a:t>Country		Daily Life</a:t>
            </a:r>
            <a:br>
              <a:rPr lang="en"/>
            </a:br>
            <a:r>
              <a:rPr lang="en"/>
              <a:t>Information</a:t>
            </a:r>
          </a:p>
          <a:p>
            <a:pPr lvl="0" rtl="0">
              <a:spcBef>
                <a:spcPts val="0"/>
              </a:spcBef>
              <a:buNone/>
            </a:pPr>
            <a:r>
              <a:t/>
            </a:r>
            <a:endParaRPr/>
          </a:p>
          <a:p>
            <a:pPr lvl="0" rtl="0">
              <a:spcBef>
                <a:spcPts val="0"/>
              </a:spcBef>
              <a:buNone/>
            </a:pPr>
            <a:r>
              <a:t/>
            </a:r>
            <a:endParaRPr/>
          </a:p>
          <a:p>
            <a:pPr lvl="0" rtl="0">
              <a:spcBef>
                <a:spcPts val="0"/>
              </a:spcBef>
              <a:buNone/>
            </a:pPr>
            <a:r>
              <a:t/>
            </a:r>
            <a:endParaRPr/>
          </a:p>
          <a:p>
            <a:pPr lvl="0" rtl="0">
              <a:spcBef>
                <a:spcPts val="0"/>
              </a:spcBef>
              <a:buNone/>
            </a:pPr>
            <a:r>
              <a:t/>
            </a:r>
            <a:endParaRPr/>
          </a:p>
          <a:p>
            <a:pPr lvl="0" rtl="0">
              <a:spcBef>
                <a:spcPts val="0"/>
              </a:spcBef>
              <a:buNone/>
            </a:pPr>
            <a:r>
              <a:t/>
            </a:r>
            <a:endParaRPr/>
          </a:p>
          <a:p>
            <a:pPr lvl="0" rtl="0">
              <a:spcBef>
                <a:spcPts val="0"/>
              </a:spcBef>
              <a:buNone/>
            </a:pPr>
            <a:r>
              <a:rPr lang="en"/>
              <a:t>Similarities and	What impact</a:t>
            </a:r>
            <a:br>
              <a:rPr lang="en"/>
            </a:br>
            <a:r>
              <a:rPr lang="en"/>
              <a:t>Differences		would solar</a:t>
            </a:r>
            <a:br>
              <a:rPr lang="en"/>
            </a:br>
            <a:r>
              <a:rPr lang="en"/>
              <a:t>			power have?</a:t>
            </a:r>
          </a:p>
          <a:p>
            <a:pPr lvl="0" rtl="0" algn="ctr">
              <a:spcBef>
                <a:spcPts val="0"/>
              </a:spcBef>
              <a:buNone/>
            </a:pPr>
            <a:r>
              <a:t/>
            </a:r>
            <a:endParaRPr/>
          </a:p>
          <a:p>
            <a:pPr lvl="0" algn="l">
              <a:spcBef>
                <a:spcPts val="0"/>
              </a:spcBef>
              <a:buNone/>
            </a:pPr>
            <a:r>
              <a:rPr lang="en"/>
              <a:t>Questions</a:t>
            </a:r>
          </a:p>
        </p:txBody>
      </p:sp>
      <p:cxnSp>
        <p:nvCxnSpPr>
          <p:cNvPr id="201" name="Shape 201"/>
          <p:cNvCxnSpPr>
            <a:endCxn id="200" idx="2"/>
          </p:cNvCxnSpPr>
          <p:nvPr/>
        </p:nvCxnSpPr>
        <p:spPr>
          <a:xfrm>
            <a:off x="1578800" y="1098900"/>
            <a:ext cx="12600" cy="3499200"/>
          </a:xfrm>
          <a:prstGeom prst="straightConnector1">
            <a:avLst/>
          </a:prstGeom>
          <a:noFill/>
          <a:ln cap="flat" cmpd="sng" w="9525">
            <a:solidFill>
              <a:schemeClr val="dk2"/>
            </a:solidFill>
            <a:prstDash val="solid"/>
            <a:round/>
            <a:headEnd len="lg" w="lg" type="none"/>
            <a:tailEnd len="lg" w="lg" type="none"/>
          </a:ln>
        </p:spPr>
      </p:cxnSp>
      <p:cxnSp>
        <p:nvCxnSpPr>
          <p:cNvPr id="202" name="Shape 202"/>
          <p:cNvCxnSpPr>
            <a:stCxn id="200" idx="1"/>
            <a:endCxn id="200" idx="3"/>
          </p:cNvCxnSpPr>
          <p:nvPr/>
        </p:nvCxnSpPr>
        <p:spPr>
          <a:xfrm>
            <a:off x="214700" y="2677950"/>
            <a:ext cx="2753400" cy="0"/>
          </a:xfrm>
          <a:prstGeom prst="straightConnector1">
            <a:avLst/>
          </a:prstGeom>
          <a:noFill/>
          <a:ln cap="flat" cmpd="sng" w="9525">
            <a:solidFill>
              <a:schemeClr val="dk2"/>
            </a:solidFill>
            <a:prstDash val="solid"/>
            <a:round/>
            <a:headEnd len="lg" w="lg" type="none"/>
            <a:tailEnd len="lg" w="lg" type="none"/>
          </a:ln>
        </p:spPr>
      </p:cxn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06" name="Shape 206"/>
        <p:cNvGrpSpPr/>
        <p:nvPr/>
      </p:nvGrpSpPr>
      <p:grpSpPr>
        <a:xfrm>
          <a:off x="0" y="0"/>
          <a:ext cx="0" cy="0"/>
          <a:chOff x="0" y="0"/>
          <a:chExt cx="0" cy="0"/>
        </a:xfrm>
      </p:grpSpPr>
      <p:sp>
        <p:nvSpPr>
          <p:cNvPr id="207" name="Shape 207"/>
          <p:cNvSpPr txBox="1"/>
          <p:nvPr>
            <p:ph type="title"/>
          </p:nvPr>
        </p:nvSpPr>
        <p:spPr>
          <a:xfrm>
            <a:off x="370475" y="575950"/>
            <a:ext cx="8351400" cy="635400"/>
          </a:xfrm>
          <a:prstGeom prst="rect">
            <a:avLst/>
          </a:prstGeom>
        </p:spPr>
        <p:txBody>
          <a:bodyPr anchorCtr="0" anchor="t" bIns="91425" lIns="91425" rIns="91425" tIns="91425">
            <a:noAutofit/>
          </a:bodyPr>
          <a:lstStyle/>
          <a:p>
            <a:pPr lvl="0" rtl="0">
              <a:spcBef>
                <a:spcPts val="0"/>
              </a:spcBef>
              <a:buNone/>
            </a:pPr>
            <a:r>
              <a:rPr lang="en"/>
              <a:t>Hands on session -  Teacher Notes</a:t>
            </a:r>
          </a:p>
        </p:txBody>
      </p:sp>
      <p:sp>
        <p:nvSpPr>
          <p:cNvPr id="208" name="Shape 208"/>
          <p:cNvSpPr txBox="1"/>
          <p:nvPr>
            <p:ph idx="1" type="body"/>
          </p:nvPr>
        </p:nvSpPr>
        <p:spPr>
          <a:xfrm>
            <a:off x="380300" y="1110625"/>
            <a:ext cx="8351400" cy="3887100"/>
          </a:xfrm>
          <a:prstGeom prst="rect">
            <a:avLst/>
          </a:prstGeom>
        </p:spPr>
        <p:txBody>
          <a:bodyPr anchorCtr="0" anchor="t" bIns="91425" lIns="91425" rIns="91425" tIns="91425">
            <a:noAutofit/>
          </a:bodyPr>
          <a:lstStyle/>
          <a:p>
            <a:pPr lvl="0">
              <a:spcBef>
                <a:spcPts val="0"/>
              </a:spcBef>
              <a:buNone/>
            </a:pPr>
            <a:r>
              <a:rPr lang="en" sz="1400"/>
              <a:t>12.30 - Solar Suitcase Competency Checklist</a:t>
            </a:r>
          </a:p>
          <a:p>
            <a:pPr lvl="0">
              <a:spcBef>
                <a:spcPts val="0"/>
              </a:spcBef>
              <a:buNone/>
            </a:pPr>
            <a:r>
              <a:rPr lang="en" sz="1400"/>
              <a:t>12.40 - A few students share out</a:t>
            </a:r>
          </a:p>
          <a:p>
            <a:pPr lvl="0">
              <a:spcBef>
                <a:spcPts val="0"/>
              </a:spcBef>
              <a:buNone/>
            </a:pPr>
            <a:r>
              <a:rPr lang="en" sz="1400"/>
              <a:t>12.45 - Meet the toolbox, practice inventory</a:t>
            </a:r>
          </a:p>
          <a:p>
            <a:pPr lvl="0">
              <a:spcBef>
                <a:spcPts val="0"/>
              </a:spcBef>
              <a:buNone/>
            </a:pPr>
            <a:r>
              <a:rPr lang="en" sz="1400"/>
              <a:t>1.00 - Team roles</a:t>
            </a:r>
          </a:p>
          <a:p>
            <a:pPr lvl="0">
              <a:spcBef>
                <a:spcPts val="0"/>
              </a:spcBef>
              <a:buNone/>
            </a:pPr>
            <a:r>
              <a:rPr lang="en" sz="1400"/>
              <a:t>1.10 - Solar Exploration Lab</a:t>
            </a:r>
          </a:p>
          <a:p>
            <a:pPr lvl="0">
              <a:spcBef>
                <a:spcPts val="0"/>
              </a:spcBef>
              <a:buNone/>
            </a:pPr>
            <a:r>
              <a:rPr lang="en" sz="1400"/>
              <a:t>1.40 - Back inside, students draw and present circuits</a:t>
            </a:r>
          </a:p>
          <a:p>
            <a:pPr lvl="0">
              <a:spcBef>
                <a:spcPts val="0"/>
              </a:spcBef>
              <a:buNone/>
            </a:pPr>
            <a:r>
              <a:rPr lang="en" sz="1400"/>
              <a:t>2.00 - Tools inventory</a:t>
            </a:r>
          </a:p>
          <a:p>
            <a:pPr lvl="0">
              <a:spcBef>
                <a:spcPts val="0"/>
              </a:spcBef>
              <a:buNone/>
            </a:pPr>
            <a:r>
              <a:rPr lang="en" sz="1400"/>
              <a:t>2.05 - Group reflection</a:t>
            </a:r>
          </a:p>
          <a:p>
            <a:pPr lvl="0" rtl="0">
              <a:spcBef>
                <a:spcPts val="0"/>
              </a:spcBef>
              <a:buNone/>
            </a:pPr>
            <a:r>
              <a:rPr lang="en" sz="1400"/>
              <a:t>2.10 - Share out</a:t>
            </a: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12" name="Shape 212"/>
        <p:cNvGrpSpPr/>
        <p:nvPr/>
      </p:nvGrpSpPr>
      <p:grpSpPr>
        <a:xfrm>
          <a:off x="0" y="0"/>
          <a:ext cx="0" cy="0"/>
          <a:chOff x="0" y="0"/>
          <a:chExt cx="0" cy="0"/>
        </a:xfrm>
      </p:grpSpPr>
      <p:sp>
        <p:nvSpPr>
          <p:cNvPr id="213" name="Shape 213"/>
          <p:cNvSpPr txBox="1"/>
          <p:nvPr>
            <p:ph type="title"/>
          </p:nvPr>
        </p:nvSpPr>
        <p:spPr>
          <a:xfrm>
            <a:off x="391450" y="575950"/>
            <a:ext cx="8330400" cy="635400"/>
          </a:xfrm>
          <a:prstGeom prst="rect">
            <a:avLst/>
          </a:prstGeom>
        </p:spPr>
        <p:txBody>
          <a:bodyPr anchorCtr="0" anchor="t" bIns="91425" lIns="91425" rIns="91425" tIns="91425">
            <a:noAutofit/>
          </a:bodyPr>
          <a:lstStyle/>
          <a:p>
            <a:pPr lvl="0">
              <a:spcBef>
                <a:spcPts val="0"/>
              </a:spcBef>
              <a:buNone/>
            </a:pPr>
            <a:r>
              <a:rPr lang="en"/>
              <a:t>Solar Suitcase Competency Checklist</a:t>
            </a:r>
          </a:p>
        </p:txBody>
      </p:sp>
      <p:sp>
        <p:nvSpPr>
          <p:cNvPr id="214" name="Shape 214"/>
          <p:cNvSpPr txBox="1"/>
          <p:nvPr>
            <p:ph idx="1" type="body"/>
          </p:nvPr>
        </p:nvSpPr>
        <p:spPr>
          <a:xfrm>
            <a:off x="401296" y="1595775"/>
            <a:ext cx="8330400" cy="3002400"/>
          </a:xfrm>
          <a:prstGeom prst="rect">
            <a:avLst/>
          </a:prstGeom>
        </p:spPr>
        <p:txBody>
          <a:bodyPr anchorCtr="0" anchor="t" bIns="91425" lIns="91425" rIns="91425" tIns="91425">
            <a:noAutofit/>
          </a:bodyPr>
          <a:lstStyle/>
          <a:p>
            <a:pPr lvl="0">
              <a:spcBef>
                <a:spcPts val="0"/>
              </a:spcBef>
              <a:buNone/>
            </a:pPr>
            <a:r>
              <a:rPr lang="en"/>
              <a:t>Find the “Solar Suitcase Competency Checklist” in your binder.</a:t>
            </a:r>
          </a:p>
          <a:p>
            <a:pPr lvl="0">
              <a:spcBef>
                <a:spcPts val="0"/>
              </a:spcBef>
              <a:buNone/>
            </a:pPr>
            <a:r>
              <a:rPr lang="en"/>
              <a:t>In the day 1 column record your confidence level for each item</a:t>
            </a:r>
          </a:p>
          <a:p>
            <a:pPr lvl="0">
              <a:spcBef>
                <a:spcPts val="0"/>
              </a:spcBef>
              <a:buNone/>
            </a:pPr>
            <a:r>
              <a:rPr lang="en"/>
              <a:t>5 = very confident			1 = not confident at all</a:t>
            </a: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18" name="Shape 218"/>
        <p:cNvGrpSpPr/>
        <p:nvPr/>
      </p:nvGrpSpPr>
      <p:grpSpPr>
        <a:xfrm>
          <a:off x="0" y="0"/>
          <a:ext cx="0" cy="0"/>
          <a:chOff x="0" y="0"/>
          <a:chExt cx="0" cy="0"/>
        </a:xfrm>
      </p:grpSpPr>
      <p:sp>
        <p:nvSpPr>
          <p:cNvPr id="219" name="Shape 219"/>
          <p:cNvSpPr txBox="1"/>
          <p:nvPr>
            <p:ph type="title"/>
          </p:nvPr>
        </p:nvSpPr>
        <p:spPr>
          <a:xfrm>
            <a:off x="283103" y="712140"/>
            <a:ext cx="6244200" cy="3835500"/>
          </a:xfrm>
          <a:prstGeom prst="rect">
            <a:avLst/>
          </a:prstGeom>
        </p:spPr>
        <p:txBody>
          <a:bodyPr anchorCtr="0" anchor="ctr" bIns="91425" lIns="91425" rIns="91425" tIns="91425">
            <a:noAutofit/>
          </a:bodyPr>
          <a:lstStyle/>
          <a:p>
            <a:pPr lvl="0">
              <a:spcBef>
                <a:spcPts val="0"/>
              </a:spcBef>
              <a:buNone/>
            </a:pPr>
            <a:r>
              <a:rPr lang="en"/>
              <a:t>Lab 1: Solar Exploration</a:t>
            </a: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23" name="Shape 223"/>
        <p:cNvGrpSpPr/>
        <p:nvPr/>
      </p:nvGrpSpPr>
      <p:grpSpPr>
        <a:xfrm>
          <a:off x="0" y="0"/>
          <a:ext cx="0" cy="0"/>
          <a:chOff x="0" y="0"/>
          <a:chExt cx="0" cy="0"/>
        </a:xfrm>
      </p:grpSpPr>
      <p:sp>
        <p:nvSpPr>
          <p:cNvPr id="224" name="Shape 224"/>
          <p:cNvSpPr txBox="1"/>
          <p:nvPr>
            <p:ph type="title"/>
          </p:nvPr>
        </p:nvSpPr>
        <p:spPr>
          <a:xfrm>
            <a:off x="265500" y="178150"/>
            <a:ext cx="4045200" cy="1318200"/>
          </a:xfrm>
          <a:prstGeom prst="rect">
            <a:avLst/>
          </a:prstGeom>
        </p:spPr>
        <p:txBody>
          <a:bodyPr anchorCtr="0" anchor="b" bIns="91425" lIns="91425" rIns="91425" tIns="91425">
            <a:noAutofit/>
          </a:bodyPr>
          <a:lstStyle/>
          <a:p>
            <a:pPr lvl="0" rtl="0">
              <a:spcBef>
                <a:spcPts val="0"/>
              </a:spcBef>
              <a:buNone/>
            </a:pPr>
            <a:r>
              <a:rPr lang="en"/>
              <a:t>Day 2</a:t>
            </a:r>
          </a:p>
        </p:txBody>
      </p:sp>
      <p:sp>
        <p:nvSpPr>
          <p:cNvPr id="225" name="Shape 225"/>
          <p:cNvSpPr txBox="1"/>
          <p:nvPr>
            <p:ph idx="1" type="subTitle"/>
          </p:nvPr>
        </p:nvSpPr>
        <p:spPr>
          <a:xfrm>
            <a:off x="265500" y="1496348"/>
            <a:ext cx="4045200" cy="3359700"/>
          </a:xfrm>
          <a:prstGeom prst="rect">
            <a:avLst/>
          </a:prstGeom>
        </p:spPr>
        <p:txBody>
          <a:bodyPr anchorCtr="0" anchor="t" bIns="91425" lIns="91425" rIns="91425" tIns="91425">
            <a:noAutofit/>
          </a:bodyPr>
          <a:lstStyle/>
          <a:p>
            <a:pPr lvl="0" rtl="0">
              <a:spcBef>
                <a:spcPts val="0"/>
              </a:spcBef>
              <a:buNone/>
            </a:pPr>
            <a:r>
              <a:rPr b="1" i="1" lang="en"/>
              <a:t>Tuesday June 28</a:t>
            </a:r>
          </a:p>
          <a:p>
            <a:pPr lvl="0" rtl="0">
              <a:spcBef>
                <a:spcPts val="0"/>
              </a:spcBef>
              <a:buNone/>
            </a:pPr>
            <a:r>
              <a:t/>
            </a:r>
            <a:endParaRPr/>
          </a:p>
          <a:p>
            <a:pPr lvl="0" rtl="0">
              <a:spcBef>
                <a:spcPts val="0"/>
              </a:spcBef>
              <a:buNone/>
            </a:pPr>
            <a:r>
              <a:rPr lang="en"/>
              <a:t>Community Building</a:t>
            </a:r>
            <a:br>
              <a:rPr lang="en"/>
            </a:br>
            <a:r>
              <a:rPr lang="en"/>
              <a:t>Kerosene vs. Solar</a:t>
            </a:r>
            <a:br>
              <a:rPr lang="en"/>
            </a:br>
            <a:r>
              <a:rPr lang="en"/>
              <a:t>Basic Electricity</a:t>
            </a:r>
            <a:br>
              <a:rPr lang="en"/>
            </a:br>
            <a:r>
              <a:rPr lang="en"/>
              <a:t>Using a multimeter</a:t>
            </a:r>
            <a:br>
              <a:rPr lang="en"/>
            </a:br>
            <a:r>
              <a:rPr lang="en"/>
              <a:t>The PV Effect</a:t>
            </a:r>
            <a:br>
              <a:rPr lang="en"/>
            </a:br>
            <a:r>
              <a:rPr lang="en"/>
              <a:t>Different College Systems</a:t>
            </a:r>
          </a:p>
        </p:txBody>
      </p:sp>
      <p:sp>
        <p:nvSpPr>
          <p:cNvPr id="226" name="Shape 226"/>
          <p:cNvSpPr txBox="1"/>
          <p:nvPr>
            <p:ph idx="2" type="body"/>
          </p:nvPr>
        </p:nvSpPr>
        <p:spPr>
          <a:xfrm>
            <a:off x="4586550" y="178150"/>
            <a:ext cx="4557600" cy="4241100"/>
          </a:xfrm>
          <a:prstGeom prst="rect">
            <a:avLst/>
          </a:prstGeom>
        </p:spPr>
        <p:txBody>
          <a:bodyPr anchorCtr="0" anchor="ctr" bIns="91425" lIns="91425" rIns="91425" tIns="91425">
            <a:noAutofit/>
          </a:bodyPr>
          <a:lstStyle/>
          <a:p>
            <a:pPr lvl="0" rtl="0">
              <a:spcBef>
                <a:spcPts val="0"/>
              </a:spcBef>
              <a:buNone/>
            </a:pPr>
            <a:r>
              <a:rPr b="1" i="1" lang="en"/>
              <a:t>8.15 - 8.30: Arrival and Breakfast</a:t>
            </a:r>
            <a:br>
              <a:rPr lang="en"/>
            </a:br>
            <a:r>
              <a:rPr lang="en"/>
              <a:t>8.30 - 9.15: Community building</a:t>
            </a:r>
            <a:br>
              <a:rPr lang="en"/>
            </a:br>
            <a:r>
              <a:rPr lang="en"/>
              <a:t>9.15 - 10.15: Solar engineering prep - Kerosene vs. Solar</a:t>
            </a:r>
            <a:br>
              <a:rPr lang="en"/>
            </a:br>
            <a:r>
              <a:rPr b="1" i="1" lang="en"/>
              <a:t>10.15 - 10.30: Break</a:t>
            </a:r>
            <a:br>
              <a:rPr lang="en"/>
            </a:br>
            <a:r>
              <a:rPr lang="en"/>
              <a:t>10.30 - 12.00: Basic electricity, using a multimeter</a:t>
            </a:r>
            <a:br>
              <a:rPr lang="en"/>
            </a:br>
            <a:r>
              <a:rPr b="1" i="1" lang="en"/>
              <a:t>12.00 - 12.30: Lunch</a:t>
            </a:r>
            <a:br>
              <a:rPr lang="en"/>
            </a:br>
            <a:r>
              <a:rPr lang="en"/>
              <a:t>12.30 - 1.15: Lab 2: The PV Effect</a:t>
            </a:r>
            <a:br>
              <a:rPr lang="en"/>
            </a:br>
            <a:r>
              <a:rPr lang="en"/>
              <a:t>1.15- 2.15: Different College Systems</a:t>
            </a:r>
            <a:br>
              <a:rPr lang="en"/>
            </a:br>
            <a:r>
              <a:rPr b="1" i="1" lang="en"/>
              <a:t>2.15 - 2.30: Break</a:t>
            </a:r>
            <a:br>
              <a:rPr lang="en"/>
            </a:br>
            <a:r>
              <a:rPr lang="en"/>
              <a:t>2.30 - 3.15: Different College Systems</a:t>
            </a:r>
            <a:br>
              <a:rPr lang="en"/>
            </a:br>
            <a:r>
              <a:rPr lang="en"/>
              <a:t>3.15 - 3.30: Closing reflections</a:t>
            </a: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30" name="Shape 230"/>
        <p:cNvGrpSpPr/>
        <p:nvPr/>
      </p:nvGrpSpPr>
      <p:grpSpPr>
        <a:xfrm>
          <a:off x="0" y="0"/>
          <a:ext cx="0" cy="0"/>
          <a:chOff x="0" y="0"/>
          <a:chExt cx="0" cy="0"/>
        </a:xfrm>
      </p:grpSpPr>
      <p:sp>
        <p:nvSpPr>
          <p:cNvPr id="231" name="Shape 231"/>
          <p:cNvSpPr txBox="1"/>
          <p:nvPr>
            <p:ph type="title"/>
          </p:nvPr>
        </p:nvSpPr>
        <p:spPr>
          <a:xfrm>
            <a:off x="370475" y="575950"/>
            <a:ext cx="8351400" cy="635400"/>
          </a:xfrm>
          <a:prstGeom prst="rect">
            <a:avLst/>
          </a:prstGeom>
        </p:spPr>
        <p:txBody>
          <a:bodyPr anchorCtr="0" anchor="t" bIns="91425" lIns="91425" rIns="91425" tIns="91425">
            <a:noAutofit/>
          </a:bodyPr>
          <a:lstStyle/>
          <a:p>
            <a:pPr lvl="0" rtl="0">
              <a:spcBef>
                <a:spcPts val="0"/>
              </a:spcBef>
              <a:buNone/>
            </a:pPr>
            <a:r>
              <a:rPr lang="en"/>
              <a:t>Engineering Prep Kerosene vs Solar -  Teacher Notes</a:t>
            </a:r>
          </a:p>
        </p:txBody>
      </p:sp>
      <p:sp>
        <p:nvSpPr>
          <p:cNvPr id="232" name="Shape 232"/>
          <p:cNvSpPr txBox="1"/>
          <p:nvPr>
            <p:ph idx="1" type="body"/>
          </p:nvPr>
        </p:nvSpPr>
        <p:spPr>
          <a:xfrm>
            <a:off x="380300" y="2039200"/>
            <a:ext cx="8351400" cy="2485200"/>
          </a:xfrm>
          <a:prstGeom prst="rect">
            <a:avLst/>
          </a:prstGeom>
        </p:spPr>
        <p:txBody>
          <a:bodyPr anchorCtr="0" anchor="t" bIns="91425" lIns="91425" rIns="91425" tIns="91425">
            <a:noAutofit/>
          </a:bodyPr>
          <a:lstStyle/>
          <a:p>
            <a:pPr lvl="0">
              <a:spcBef>
                <a:spcPts val="0"/>
              </a:spcBef>
              <a:buNone/>
            </a:pPr>
            <a:r>
              <a:rPr lang="en" sz="1400"/>
              <a:t>9.15 - Warm Up and share out</a:t>
            </a:r>
          </a:p>
          <a:p>
            <a:pPr lvl="0">
              <a:spcBef>
                <a:spcPts val="0"/>
              </a:spcBef>
              <a:buNone/>
            </a:pPr>
            <a:r>
              <a:rPr lang="en" sz="1400"/>
              <a:t>9.20 - Kerosene clip and discussion</a:t>
            </a:r>
          </a:p>
          <a:p>
            <a:pPr lvl="0">
              <a:spcBef>
                <a:spcPts val="0"/>
              </a:spcBef>
              <a:buNone/>
            </a:pPr>
            <a:r>
              <a:rPr lang="en" sz="1400"/>
              <a:t>9.25 - Demo 1st problem</a:t>
            </a:r>
          </a:p>
          <a:p>
            <a:pPr lvl="0">
              <a:spcBef>
                <a:spcPts val="0"/>
              </a:spcBef>
              <a:buNone/>
            </a:pPr>
            <a:r>
              <a:rPr lang="en" sz="1400"/>
              <a:t>9.30 - Students work in groups</a:t>
            </a:r>
          </a:p>
          <a:p>
            <a:pPr lvl="0">
              <a:spcBef>
                <a:spcPts val="0"/>
              </a:spcBef>
              <a:buNone/>
            </a:pPr>
            <a:r>
              <a:rPr lang="en" sz="1400"/>
              <a:t>10.05 - One student demos question 6 (or furthest they have got to )</a:t>
            </a:r>
          </a:p>
          <a:p>
            <a:pPr lvl="0" rtl="0">
              <a:spcBef>
                <a:spcPts val="0"/>
              </a:spcBef>
              <a:buNone/>
            </a:pPr>
            <a:r>
              <a:rPr lang="en" sz="1400"/>
              <a:t>10.15 - Break</a:t>
            </a: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36" name="Shape 236"/>
        <p:cNvGrpSpPr/>
        <p:nvPr/>
      </p:nvGrpSpPr>
      <p:grpSpPr>
        <a:xfrm>
          <a:off x="0" y="0"/>
          <a:ext cx="0" cy="0"/>
          <a:chOff x="0" y="0"/>
          <a:chExt cx="0" cy="0"/>
        </a:xfrm>
      </p:grpSpPr>
      <p:sp>
        <p:nvSpPr>
          <p:cNvPr id="237" name="Shape 237"/>
          <p:cNvSpPr txBox="1"/>
          <p:nvPr>
            <p:ph type="ctrTitle"/>
          </p:nvPr>
        </p:nvSpPr>
        <p:spPr>
          <a:xfrm>
            <a:off x="303125" y="325425"/>
            <a:ext cx="8400000" cy="936000"/>
          </a:xfrm>
          <a:prstGeom prst="rect">
            <a:avLst/>
          </a:prstGeom>
        </p:spPr>
        <p:txBody>
          <a:bodyPr anchorCtr="0" anchor="t" bIns="91425" lIns="91425" rIns="91425" tIns="91425">
            <a:noAutofit/>
          </a:bodyPr>
          <a:lstStyle/>
          <a:p>
            <a:pPr lvl="0" rtl="0">
              <a:spcBef>
                <a:spcPts val="0"/>
              </a:spcBef>
              <a:buNone/>
            </a:pPr>
            <a:r>
              <a:rPr lang="en"/>
              <a:t>Kerosene vs Solar</a:t>
            </a:r>
          </a:p>
        </p:txBody>
      </p:sp>
      <p:sp>
        <p:nvSpPr>
          <p:cNvPr id="238" name="Shape 238"/>
          <p:cNvSpPr txBox="1"/>
          <p:nvPr>
            <p:ph idx="1" type="subTitle"/>
          </p:nvPr>
        </p:nvSpPr>
        <p:spPr>
          <a:xfrm>
            <a:off x="239975" y="992275"/>
            <a:ext cx="8481600" cy="3759900"/>
          </a:xfrm>
          <a:prstGeom prst="rect">
            <a:avLst/>
          </a:prstGeom>
        </p:spPr>
        <p:txBody>
          <a:bodyPr anchorCtr="0" anchor="t" bIns="91425" lIns="91425" rIns="91425" tIns="91425">
            <a:noAutofit/>
          </a:bodyPr>
          <a:lstStyle/>
          <a:p>
            <a:pPr lvl="0">
              <a:spcBef>
                <a:spcPts val="0"/>
              </a:spcBef>
              <a:buNone/>
            </a:pPr>
            <a:r>
              <a:rPr b="1" i="1" lang="en" sz="3000"/>
              <a:t>Learning Target: </a:t>
            </a:r>
            <a:br>
              <a:rPr b="1" i="1" lang="en" sz="3000"/>
            </a:br>
            <a:r>
              <a:rPr b="1" i="1" lang="en" sz="3000"/>
              <a:t>To be able to compare the use of kerosene and solar power to produce light</a:t>
            </a:r>
          </a:p>
          <a:p>
            <a:pPr lvl="0">
              <a:spcBef>
                <a:spcPts val="0"/>
              </a:spcBef>
              <a:buNone/>
            </a:pPr>
            <a:r>
              <a:t/>
            </a:r>
            <a:endParaRPr b="1" i="1" sz="3000"/>
          </a:p>
          <a:p>
            <a:pPr lvl="0" rtl="0">
              <a:spcBef>
                <a:spcPts val="0"/>
              </a:spcBef>
              <a:buNone/>
            </a:pPr>
            <a:r>
              <a:rPr b="1" i="1" lang="en" sz="3000"/>
              <a:t>Warm Up:</a:t>
            </a:r>
            <a:br>
              <a:rPr b="1" i="1" lang="en" sz="3000"/>
            </a:br>
            <a:r>
              <a:rPr b="1" i="1" lang="en" sz="3000"/>
              <a:t>If people don’t have electricity, what do they use for light? What are some benefits and disadvantages of this light source? Write your ideas in your notebook.</a:t>
            </a:r>
          </a:p>
        </p:txBody>
      </p:sp>
      <p:sp>
        <p:nvSpPr>
          <p:cNvPr id="239" name="Shape 239"/>
          <p:cNvSpPr txBox="1"/>
          <p:nvPr/>
        </p:nvSpPr>
        <p:spPr>
          <a:xfrm>
            <a:off x="4581100" y="-104525"/>
            <a:ext cx="4460400" cy="473400"/>
          </a:xfrm>
          <a:prstGeom prst="rect">
            <a:avLst/>
          </a:prstGeom>
          <a:noFill/>
          <a:ln>
            <a:noFill/>
          </a:ln>
        </p:spPr>
        <p:txBody>
          <a:bodyPr anchorCtr="0" anchor="t" bIns="91425" lIns="91425" rIns="91425" tIns="91425">
            <a:noAutofit/>
          </a:bodyPr>
          <a:lstStyle/>
          <a:p>
            <a:pPr lvl="0" rtl="0">
              <a:spcBef>
                <a:spcPts val="0"/>
              </a:spcBef>
              <a:buNone/>
            </a:pPr>
            <a:r>
              <a:rPr lang="en" sz="3000">
                <a:solidFill>
                  <a:srgbClr val="FFFFFF"/>
                </a:solidFill>
                <a:latin typeface="Raleway"/>
                <a:ea typeface="Raleway"/>
                <a:cs typeface="Raleway"/>
                <a:sym typeface="Raleway"/>
              </a:rPr>
              <a:t>Tues</a:t>
            </a:r>
            <a:r>
              <a:rPr lang="en" sz="3000">
                <a:solidFill>
                  <a:srgbClr val="FFFFFF"/>
                </a:solidFill>
                <a:latin typeface="Raleway"/>
                <a:ea typeface="Raleway"/>
                <a:cs typeface="Raleway"/>
                <a:sym typeface="Raleway"/>
              </a:rPr>
              <a:t>day June 28th 2016 </a:t>
            </a: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43" name="Shape 243"/>
        <p:cNvGrpSpPr/>
        <p:nvPr/>
      </p:nvGrpSpPr>
      <p:grpSpPr>
        <a:xfrm>
          <a:off x="0" y="0"/>
          <a:ext cx="0" cy="0"/>
          <a:chOff x="0" y="0"/>
          <a:chExt cx="0" cy="0"/>
        </a:xfrm>
      </p:grpSpPr>
      <p:sp>
        <p:nvSpPr>
          <p:cNvPr id="244" name="Shape 244"/>
          <p:cNvSpPr txBox="1"/>
          <p:nvPr>
            <p:ph type="title"/>
          </p:nvPr>
        </p:nvSpPr>
        <p:spPr>
          <a:xfrm>
            <a:off x="3162250" y="575950"/>
            <a:ext cx="3104100" cy="635400"/>
          </a:xfrm>
          <a:prstGeom prst="rect">
            <a:avLst/>
          </a:prstGeom>
        </p:spPr>
        <p:txBody>
          <a:bodyPr anchorCtr="0" anchor="t" bIns="91425" lIns="91425" rIns="91425" tIns="91425">
            <a:noAutofit/>
          </a:bodyPr>
          <a:lstStyle/>
          <a:p>
            <a:pPr lvl="0">
              <a:spcBef>
                <a:spcPts val="0"/>
              </a:spcBef>
              <a:buNone/>
            </a:pPr>
            <a:r>
              <a:rPr lang="en"/>
              <a:t>Kerosene</a:t>
            </a:r>
          </a:p>
        </p:txBody>
      </p:sp>
      <p:sp>
        <p:nvSpPr>
          <p:cNvPr id="245" name="Shape 245"/>
          <p:cNvSpPr txBox="1"/>
          <p:nvPr>
            <p:ph idx="1" type="body"/>
          </p:nvPr>
        </p:nvSpPr>
        <p:spPr>
          <a:xfrm>
            <a:off x="3172101" y="1595775"/>
            <a:ext cx="5527500" cy="3002400"/>
          </a:xfrm>
          <a:prstGeom prst="rect">
            <a:avLst/>
          </a:prstGeom>
        </p:spPr>
        <p:txBody>
          <a:bodyPr anchorCtr="0" anchor="t" bIns="91425" lIns="91425" rIns="91425" tIns="91425">
            <a:noAutofit/>
          </a:bodyPr>
          <a:lstStyle/>
          <a:p>
            <a:pPr lvl="0">
              <a:spcBef>
                <a:spcPts val="0"/>
              </a:spcBef>
              <a:buNone/>
            </a:pPr>
            <a:r>
              <a:rPr lang="en"/>
              <a:t>Whilst watching </a:t>
            </a:r>
            <a:r>
              <a:rPr lang="en" u="sng">
                <a:solidFill>
                  <a:schemeClr val="hlink"/>
                </a:solidFill>
                <a:hlinkClick r:id="rId3"/>
              </a:rPr>
              <a:t>this clip</a:t>
            </a:r>
            <a:r>
              <a:rPr lang="en"/>
              <a:t>, think about the following:</a:t>
            </a:r>
          </a:p>
          <a:p>
            <a:pPr indent="-228600" lvl="0" marL="457200" rtl="0">
              <a:spcBef>
                <a:spcPts val="0"/>
              </a:spcBef>
              <a:buAutoNum type="arabicPeriod"/>
            </a:pPr>
            <a:r>
              <a:rPr lang="en"/>
              <a:t>Why do people use kerosene for lighting?</a:t>
            </a:r>
          </a:p>
          <a:p>
            <a:pPr indent="-228600" lvl="0" marL="457200" rtl="0">
              <a:spcBef>
                <a:spcPts val="0"/>
              </a:spcBef>
              <a:buAutoNum type="arabicPeriod"/>
            </a:pPr>
            <a:r>
              <a:rPr lang="en"/>
              <a:t>What are some disadvantages of using kerosene?</a:t>
            </a:r>
          </a:p>
          <a:p>
            <a:pPr indent="-228600" lvl="0" marL="457200">
              <a:spcBef>
                <a:spcPts val="0"/>
              </a:spcBef>
              <a:buAutoNum type="arabicPeriod"/>
            </a:pPr>
            <a:r>
              <a:rPr lang="en"/>
              <a:t>What would be different if the student shown didn’t have to use kerosene?</a:t>
            </a:r>
          </a:p>
        </p:txBody>
      </p:sp>
      <p:pic>
        <p:nvPicPr>
          <p:cNvPr id="246" name="Shape 246"/>
          <p:cNvPicPr preferRelativeResize="0"/>
          <p:nvPr/>
        </p:nvPicPr>
        <p:blipFill>
          <a:blip r:embed="rId4">
            <a:alphaModFix/>
          </a:blip>
          <a:stretch>
            <a:fillRect/>
          </a:stretch>
        </p:blipFill>
        <p:spPr>
          <a:xfrm>
            <a:off x="0" y="33574"/>
            <a:ext cx="2400249" cy="1918999"/>
          </a:xfrm>
          <a:prstGeom prst="rect">
            <a:avLst/>
          </a:prstGeom>
          <a:noFill/>
          <a:ln>
            <a:noFill/>
          </a:ln>
        </p:spPr>
      </p:pic>
      <p:pic>
        <p:nvPicPr>
          <p:cNvPr id="247" name="Shape 247"/>
          <p:cNvPicPr preferRelativeResize="0"/>
          <p:nvPr/>
        </p:nvPicPr>
        <p:blipFill rotWithShape="1">
          <a:blip r:embed="rId5">
            <a:alphaModFix/>
          </a:blip>
          <a:srcRect b="9520" l="0" r="0" t="-9520"/>
          <a:stretch/>
        </p:blipFill>
        <p:spPr>
          <a:xfrm>
            <a:off x="0" y="1725275"/>
            <a:ext cx="2400249" cy="1600159"/>
          </a:xfrm>
          <a:prstGeom prst="rect">
            <a:avLst/>
          </a:prstGeom>
          <a:noFill/>
          <a:ln>
            <a:noFill/>
          </a:ln>
        </p:spPr>
      </p:pic>
      <p:pic>
        <p:nvPicPr>
          <p:cNvPr id="248" name="Shape 248"/>
          <p:cNvPicPr preferRelativeResize="0"/>
          <p:nvPr/>
        </p:nvPicPr>
        <p:blipFill>
          <a:blip r:embed="rId6">
            <a:alphaModFix/>
          </a:blip>
          <a:stretch>
            <a:fillRect/>
          </a:stretch>
        </p:blipFill>
        <p:spPr>
          <a:xfrm>
            <a:off x="0" y="3321224"/>
            <a:ext cx="2400250" cy="182227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53" name="Shape 253"/>
        <p:cNvGrpSpPr/>
        <p:nvPr/>
      </p:nvGrpSpPr>
      <p:grpSpPr>
        <a:xfrm>
          <a:off x="0" y="0"/>
          <a:ext cx="0" cy="0"/>
          <a:chOff x="0" y="0"/>
          <a:chExt cx="0" cy="0"/>
        </a:xfrm>
      </p:grpSpPr>
      <p:pic>
        <p:nvPicPr>
          <p:cNvPr descr="AFRICA_Shika Dam_March 09 2008 032" id="254" name="Shape 254"/>
          <p:cNvPicPr preferRelativeResize="0"/>
          <p:nvPr/>
        </p:nvPicPr>
        <p:blipFill rotWithShape="1">
          <a:blip r:embed="rId3">
            <a:alphaModFix/>
          </a:blip>
          <a:srcRect b="0" l="0" r="0" t="0"/>
          <a:stretch/>
        </p:blipFill>
        <p:spPr>
          <a:xfrm>
            <a:off x="2960116" y="1042024"/>
            <a:ext cx="3047204" cy="2068281"/>
          </a:xfrm>
          <a:prstGeom prst="rect">
            <a:avLst/>
          </a:prstGeom>
          <a:noFill/>
          <a:ln>
            <a:noFill/>
          </a:ln>
        </p:spPr>
      </p:pic>
      <p:sp>
        <p:nvSpPr>
          <p:cNvPr id="255" name="Shape 255"/>
          <p:cNvSpPr txBox="1"/>
          <p:nvPr>
            <p:ph idx="4294967295" type="title"/>
          </p:nvPr>
        </p:nvSpPr>
        <p:spPr>
          <a:xfrm>
            <a:off x="0" y="66275"/>
            <a:ext cx="9142413" cy="860423"/>
          </a:xfrm>
          <a:prstGeom prst="rect">
            <a:avLst/>
          </a:prstGeom>
          <a:noFill/>
          <a:ln>
            <a:noFill/>
          </a:ln>
        </p:spPr>
        <p:txBody>
          <a:bodyPr anchorCtr="0" anchor="ctr" bIns="45700" lIns="91425" rIns="91425" tIns="45700">
            <a:noAutofit/>
          </a:bodyPr>
          <a:lstStyle/>
          <a:p>
            <a:pPr indent="0" lvl="0" marL="0" marR="0" rtl="0" algn="ctr">
              <a:spcBef>
                <a:spcPts val="0"/>
              </a:spcBef>
              <a:spcAft>
                <a:spcPts val="0"/>
              </a:spcAft>
              <a:buSzPct val="25000"/>
              <a:buNone/>
            </a:pPr>
            <a:r>
              <a:rPr b="0" i="0" lang="en" sz="3600" u="none" cap="none" strike="noStrike">
                <a:solidFill>
                  <a:srgbClr val="FFFFFF"/>
                </a:solidFill>
                <a:latin typeface="Short Stack"/>
                <a:ea typeface="Short Stack"/>
                <a:cs typeface="Short Stack"/>
                <a:sym typeface="Short Stack"/>
              </a:rPr>
              <a:t>How Much Does </a:t>
            </a:r>
            <a:br>
              <a:rPr b="0" i="0" lang="en" sz="3600" u="none" cap="none" strike="noStrike">
                <a:solidFill>
                  <a:srgbClr val="FFFFFF"/>
                </a:solidFill>
                <a:latin typeface="Short Stack"/>
                <a:ea typeface="Short Stack"/>
                <a:cs typeface="Short Stack"/>
                <a:sym typeface="Short Stack"/>
              </a:rPr>
            </a:br>
            <a:r>
              <a:rPr b="0" i="0" lang="en" sz="3600" u="none" cap="none" strike="noStrike">
                <a:solidFill>
                  <a:srgbClr val="FFFFFF"/>
                </a:solidFill>
                <a:latin typeface="Short Stack"/>
                <a:ea typeface="Short Stack"/>
                <a:cs typeface="Short Stack"/>
                <a:sym typeface="Short Stack"/>
              </a:rPr>
              <a:t>Kerosene Lighting Cost?</a:t>
            </a:r>
          </a:p>
        </p:txBody>
      </p:sp>
      <p:sp>
        <p:nvSpPr>
          <p:cNvPr id="256" name="Shape 256"/>
          <p:cNvSpPr/>
          <p:nvPr/>
        </p:nvSpPr>
        <p:spPr>
          <a:xfrm>
            <a:off x="1098480" y="3217912"/>
            <a:ext cx="7122965" cy="1103378"/>
          </a:xfrm>
          <a:prstGeom prst="rect">
            <a:avLst/>
          </a:prstGeom>
          <a:noFill/>
          <a:ln>
            <a:noFill/>
          </a:ln>
        </p:spPr>
        <p:txBody>
          <a:bodyPr anchorCtr="0" anchor="t" bIns="45700" lIns="91425" rIns="91425" tIns="45700">
            <a:noAutofit/>
          </a:bodyPr>
          <a:lstStyle/>
          <a:p>
            <a:pPr indent="0" lvl="0" marL="0" marR="0" rtl="0" algn="ctr">
              <a:spcBef>
                <a:spcPts val="0"/>
              </a:spcBef>
              <a:spcAft>
                <a:spcPts val="0"/>
              </a:spcAft>
              <a:buSzPct val="25000"/>
              <a:buNone/>
            </a:pPr>
            <a:r>
              <a:rPr lang="en" sz="2000">
                <a:solidFill>
                  <a:srgbClr val="FFFFFF"/>
                </a:solidFill>
                <a:latin typeface="Short Stack"/>
                <a:ea typeface="Short Stack"/>
                <a:cs typeface="Short Stack"/>
                <a:sym typeface="Short Stack"/>
              </a:rPr>
              <a:t>Use of 4 hours/day </a:t>
            </a:r>
          </a:p>
          <a:p>
            <a:pPr indent="0" lvl="0" marL="0" marR="0" rtl="0" algn="ctr">
              <a:spcBef>
                <a:spcPts val="400"/>
              </a:spcBef>
              <a:spcAft>
                <a:spcPts val="0"/>
              </a:spcAft>
              <a:buSzPct val="25000"/>
              <a:buNone/>
            </a:pPr>
            <a:r>
              <a:rPr lang="en" sz="2000">
                <a:solidFill>
                  <a:srgbClr val="FFFFFF"/>
                </a:solidFill>
                <a:latin typeface="Short Stack"/>
                <a:ea typeface="Short Stack"/>
                <a:cs typeface="Short Stack"/>
                <a:sym typeface="Short Stack"/>
              </a:rPr>
              <a:t>will consume about 3 liters of kerosene </a:t>
            </a:r>
          </a:p>
          <a:p>
            <a:pPr indent="0" lvl="0" marL="0" marR="0" rtl="0" algn="ctr">
              <a:spcBef>
                <a:spcPts val="400"/>
              </a:spcBef>
              <a:spcAft>
                <a:spcPts val="0"/>
              </a:spcAft>
              <a:buSzPct val="25000"/>
              <a:buNone/>
            </a:pPr>
            <a:r>
              <a:rPr lang="en" sz="2000">
                <a:solidFill>
                  <a:srgbClr val="FFFFFF"/>
                </a:solidFill>
                <a:latin typeface="Short Stack"/>
                <a:ea typeface="Short Stack"/>
                <a:cs typeface="Short Stack"/>
                <a:sym typeface="Short Stack"/>
              </a:rPr>
              <a:t>(~$3) per month </a:t>
            </a:r>
          </a:p>
          <a:p>
            <a:pPr indent="0" lvl="0" marL="0" marR="0" rtl="0" algn="ctr">
              <a:spcBef>
                <a:spcPts val="360"/>
              </a:spcBef>
              <a:spcAft>
                <a:spcPts val="0"/>
              </a:spcAft>
              <a:buSzPct val="25000"/>
              <a:buNone/>
            </a:pPr>
            <a:r>
              <a:rPr i="1" lang="en" sz="1800">
                <a:solidFill>
                  <a:schemeClr val="lt1"/>
                </a:solidFill>
                <a:latin typeface="Short Stack"/>
                <a:ea typeface="Short Stack"/>
                <a:cs typeface="Short Stack"/>
                <a:sym typeface="Short Stack"/>
              </a:rPr>
              <a:t>* </a:t>
            </a:r>
            <a:r>
              <a:rPr i="1" lang="en" sz="1800">
                <a:solidFill>
                  <a:srgbClr val="FFFFFF"/>
                </a:solidFill>
                <a:latin typeface="Short Stack"/>
                <a:ea typeface="Short Stack"/>
                <a:cs typeface="Short Stack"/>
                <a:sym typeface="Short Stack"/>
              </a:rPr>
              <a:t>Wikipedia</a:t>
            </a: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60" name="Shape 260"/>
        <p:cNvGrpSpPr/>
        <p:nvPr/>
      </p:nvGrpSpPr>
      <p:grpSpPr>
        <a:xfrm>
          <a:off x="0" y="0"/>
          <a:ext cx="0" cy="0"/>
          <a:chOff x="0" y="0"/>
          <a:chExt cx="0" cy="0"/>
        </a:xfrm>
      </p:grpSpPr>
      <p:sp>
        <p:nvSpPr>
          <p:cNvPr id="261" name="Shape 261"/>
          <p:cNvSpPr txBox="1"/>
          <p:nvPr>
            <p:ph type="title"/>
          </p:nvPr>
        </p:nvSpPr>
        <p:spPr>
          <a:xfrm>
            <a:off x="370475" y="347350"/>
            <a:ext cx="8351400" cy="635400"/>
          </a:xfrm>
          <a:prstGeom prst="rect">
            <a:avLst/>
          </a:prstGeom>
        </p:spPr>
        <p:txBody>
          <a:bodyPr anchorCtr="0" anchor="t" bIns="91425" lIns="91425" rIns="91425" tIns="91425">
            <a:noAutofit/>
          </a:bodyPr>
          <a:lstStyle/>
          <a:p>
            <a:pPr lvl="0" rtl="0">
              <a:spcBef>
                <a:spcPts val="0"/>
              </a:spcBef>
              <a:buNone/>
            </a:pPr>
            <a:r>
              <a:rPr lang="en"/>
              <a:t>Basic Electricity and Using a multimeter -  Teacher Notes</a:t>
            </a:r>
          </a:p>
        </p:txBody>
      </p:sp>
      <p:sp>
        <p:nvSpPr>
          <p:cNvPr id="262" name="Shape 262"/>
          <p:cNvSpPr txBox="1"/>
          <p:nvPr>
            <p:ph idx="1" type="body"/>
          </p:nvPr>
        </p:nvSpPr>
        <p:spPr>
          <a:xfrm>
            <a:off x="380300" y="1310900"/>
            <a:ext cx="8351400" cy="3350100"/>
          </a:xfrm>
          <a:prstGeom prst="rect">
            <a:avLst/>
          </a:prstGeom>
        </p:spPr>
        <p:txBody>
          <a:bodyPr anchorCtr="0" anchor="t" bIns="91425" lIns="91425" rIns="91425" tIns="91425">
            <a:noAutofit/>
          </a:bodyPr>
          <a:lstStyle/>
          <a:p>
            <a:pPr lvl="0">
              <a:spcBef>
                <a:spcPts val="0"/>
              </a:spcBef>
              <a:buNone/>
            </a:pPr>
            <a:r>
              <a:rPr lang="en" sz="1400"/>
              <a:t>10.30 - Warm Up and share out</a:t>
            </a:r>
          </a:p>
          <a:p>
            <a:pPr lvl="0">
              <a:spcBef>
                <a:spcPts val="0"/>
              </a:spcBef>
              <a:buNone/>
            </a:pPr>
            <a:r>
              <a:rPr lang="en" sz="1400"/>
              <a:t>10.40 - Basic electricity notes voltage and current</a:t>
            </a:r>
          </a:p>
          <a:p>
            <a:pPr lvl="0">
              <a:spcBef>
                <a:spcPts val="0"/>
              </a:spcBef>
              <a:buNone/>
            </a:pPr>
            <a:r>
              <a:rPr lang="en" sz="1400"/>
              <a:t>10.50 - Students draw their own models using water analogy</a:t>
            </a:r>
          </a:p>
          <a:p>
            <a:pPr lvl="0">
              <a:spcBef>
                <a:spcPts val="0"/>
              </a:spcBef>
              <a:buNone/>
            </a:pPr>
            <a:r>
              <a:rPr lang="en" sz="1400"/>
              <a:t>10.55 Peer feedback</a:t>
            </a:r>
          </a:p>
          <a:p>
            <a:pPr lvl="0">
              <a:spcBef>
                <a:spcPts val="0"/>
              </a:spcBef>
              <a:buNone/>
            </a:pPr>
            <a:r>
              <a:rPr lang="en" sz="1400"/>
              <a:t>11.00 - Basic electricity notes power and energy including demonstration (1A object and 10A object dropped from different voltages)</a:t>
            </a:r>
          </a:p>
          <a:p>
            <a:pPr lvl="0">
              <a:spcBef>
                <a:spcPts val="0"/>
              </a:spcBef>
              <a:buNone/>
            </a:pPr>
            <a:r>
              <a:rPr lang="en" sz="1400"/>
              <a:t>11.10 - Students draw their own models</a:t>
            </a:r>
          </a:p>
          <a:p>
            <a:pPr lvl="0">
              <a:spcBef>
                <a:spcPts val="0"/>
              </a:spcBef>
              <a:buNone/>
            </a:pPr>
            <a:r>
              <a:rPr lang="en" sz="1400"/>
              <a:t>11.15 - Peer feedback</a:t>
            </a:r>
          </a:p>
          <a:p>
            <a:pPr lvl="0">
              <a:spcBef>
                <a:spcPts val="0"/>
              </a:spcBef>
              <a:buNone/>
            </a:pPr>
            <a:r>
              <a:t/>
            </a:r>
            <a:endParaRPr sz="1400"/>
          </a:p>
          <a:p>
            <a:pPr lvl="0" rtl="0">
              <a:spcBef>
                <a:spcPts val="0"/>
              </a:spcBef>
              <a:buNone/>
            </a:pPr>
            <a:r>
              <a:t/>
            </a:r>
            <a:endParaRPr sz="1400"/>
          </a:p>
          <a:p>
            <a:pPr lvl="0" rtl="0">
              <a:spcBef>
                <a:spcPts val="0"/>
              </a:spcBef>
              <a:buNone/>
            </a:pPr>
            <a:r>
              <a:t/>
            </a:r>
            <a:endParaRPr sz="14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66" name="Shape 266"/>
        <p:cNvGrpSpPr/>
        <p:nvPr/>
      </p:nvGrpSpPr>
      <p:grpSpPr>
        <a:xfrm>
          <a:off x="0" y="0"/>
          <a:ext cx="0" cy="0"/>
          <a:chOff x="0" y="0"/>
          <a:chExt cx="0" cy="0"/>
        </a:xfrm>
      </p:grpSpPr>
      <p:sp>
        <p:nvSpPr>
          <p:cNvPr id="267" name="Shape 267"/>
          <p:cNvSpPr txBox="1"/>
          <p:nvPr>
            <p:ph type="title"/>
          </p:nvPr>
        </p:nvSpPr>
        <p:spPr>
          <a:xfrm>
            <a:off x="370475" y="347350"/>
            <a:ext cx="8351400" cy="635400"/>
          </a:xfrm>
          <a:prstGeom prst="rect">
            <a:avLst/>
          </a:prstGeom>
        </p:spPr>
        <p:txBody>
          <a:bodyPr anchorCtr="0" anchor="t" bIns="91425" lIns="91425" rIns="91425" tIns="91425">
            <a:noAutofit/>
          </a:bodyPr>
          <a:lstStyle/>
          <a:p>
            <a:pPr lvl="0" rtl="0">
              <a:spcBef>
                <a:spcPts val="0"/>
              </a:spcBef>
              <a:buNone/>
            </a:pPr>
            <a:r>
              <a:rPr lang="en"/>
              <a:t>Basic Electricity and Using a multimeter -  Teacher Notes</a:t>
            </a:r>
          </a:p>
        </p:txBody>
      </p:sp>
      <p:sp>
        <p:nvSpPr>
          <p:cNvPr id="268" name="Shape 268"/>
          <p:cNvSpPr txBox="1"/>
          <p:nvPr>
            <p:ph idx="1" type="body"/>
          </p:nvPr>
        </p:nvSpPr>
        <p:spPr>
          <a:xfrm>
            <a:off x="380300" y="1310900"/>
            <a:ext cx="8351400" cy="3350100"/>
          </a:xfrm>
          <a:prstGeom prst="rect">
            <a:avLst/>
          </a:prstGeom>
        </p:spPr>
        <p:txBody>
          <a:bodyPr anchorCtr="0" anchor="t" bIns="91425" lIns="91425" rIns="91425" tIns="91425">
            <a:noAutofit/>
          </a:bodyPr>
          <a:lstStyle/>
          <a:p>
            <a:pPr lvl="0">
              <a:spcBef>
                <a:spcPts val="0"/>
              </a:spcBef>
              <a:buNone/>
            </a:pPr>
            <a:r>
              <a:rPr lang="en" sz="1400"/>
              <a:t>11.20 - Practice Problems and answers</a:t>
            </a:r>
          </a:p>
          <a:p>
            <a:pPr lvl="0">
              <a:spcBef>
                <a:spcPts val="0"/>
              </a:spcBef>
              <a:buNone/>
            </a:pPr>
            <a:r>
              <a:rPr lang="en" sz="1400"/>
              <a:t>11.30 - How to use a multimeter - watch voltage and current sections of video then practice with simple circuits</a:t>
            </a:r>
          </a:p>
          <a:p>
            <a:pPr lvl="0" rtl="0">
              <a:spcBef>
                <a:spcPts val="0"/>
              </a:spcBef>
              <a:buNone/>
            </a:pPr>
            <a:r>
              <a:rPr lang="en" sz="1400"/>
              <a:t>12.00	 - Lunch</a:t>
            </a:r>
          </a:p>
          <a:p>
            <a:pPr lvl="0" rtl="0">
              <a:spcBef>
                <a:spcPts val="0"/>
              </a:spcBef>
              <a:buNone/>
            </a:pPr>
            <a:r>
              <a:t/>
            </a:r>
            <a:endParaRPr sz="1400"/>
          </a:p>
          <a:p>
            <a:pPr lvl="0" rtl="0">
              <a:spcBef>
                <a:spcPts val="0"/>
              </a:spcBef>
              <a:buNone/>
            </a:pPr>
            <a:r>
              <a:t/>
            </a:r>
            <a:endParaRPr sz="14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72" name="Shape 272"/>
        <p:cNvGrpSpPr/>
        <p:nvPr/>
      </p:nvGrpSpPr>
      <p:grpSpPr>
        <a:xfrm>
          <a:off x="0" y="0"/>
          <a:ext cx="0" cy="0"/>
          <a:chOff x="0" y="0"/>
          <a:chExt cx="0" cy="0"/>
        </a:xfrm>
      </p:grpSpPr>
      <p:sp>
        <p:nvSpPr>
          <p:cNvPr id="273" name="Shape 273"/>
          <p:cNvSpPr txBox="1"/>
          <p:nvPr>
            <p:ph type="ctrTitle"/>
          </p:nvPr>
        </p:nvSpPr>
        <p:spPr>
          <a:xfrm>
            <a:off x="303125" y="325425"/>
            <a:ext cx="8400000" cy="936000"/>
          </a:xfrm>
          <a:prstGeom prst="rect">
            <a:avLst/>
          </a:prstGeom>
        </p:spPr>
        <p:txBody>
          <a:bodyPr anchorCtr="0" anchor="t" bIns="91425" lIns="91425" rIns="91425" tIns="91425">
            <a:noAutofit/>
          </a:bodyPr>
          <a:lstStyle/>
          <a:p>
            <a:pPr lvl="0" rtl="0">
              <a:spcBef>
                <a:spcPts val="0"/>
              </a:spcBef>
              <a:buNone/>
            </a:pPr>
            <a:r>
              <a:rPr lang="en"/>
              <a:t>Basic Electricity</a:t>
            </a:r>
          </a:p>
        </p:txBody>
      </p:sp>
      <p:sp>
        <p:nvSpPr>
          <p:cNvPr id="274" name="Shape 274"/>
          <p:cNvSpPr txBox="1"/>
          <p:nvPr>
            <p:ph idx="1" type="subTitle"/>
          </p:nvPr>
        </p:nvSpPr>
        <p:spPr>
          <a:xfrm>
            <a:off x="239975" y="1261425"/>
            <a:ext cx="8481600" cy="3745500"/>
          </a:xfrm>
          <a:prstGeom prst="rect">
            <a:avLst/>
          </a:prstGeom>
        </p:spPr>
        <p:txBody>
          <a:bodyPr anchorCtr="0" anchor="t" bIns="91425" lIns="91425" rIns="91425" tIns="91425">
            <a:noAutofit/>
          </a:bodyPr>
          <a:lstStyle/>
          <a:p>
            <a:pPr lvl="0" rtl="0">
              <a:spcBef>
                <a:spcPts val="0"/>
              </a:spcBef>
              <a:buNone/>
            </a:pPr>
            <a:r>
              <a:rPr b="1" i="1" lang="en" sz="3000"/>
              <a:t>Warm Up:</a:t>
            </a:r>
          </a:p>
          <a:p>
            <a:pPr lvl="0" rtl="0">
              <a:lnSpc>
                <a:spcPct val="100000"/>
              </a:lnSpc>
              <a:spcBef>
                <a:spcPts val="0"/>
              </a:spcBef>
              <a:buNone/>
            </a:pPr>
            <a:r>
              <a:t/>
            </a:r>
            <a:endParaRPr sz="3000">
              <a:solidFill>
                <a:srgbClr val="FFFFFF"/>
              </a:solidFill>
            </a:endParaRPr>
          </a:p>
          <a:p>
            <a:pPr lvl="0" rtl="0">
              <a:lnSpc>
                <a:spcPct val="100000"/>
              </a:lnSpc>
              <a:spcBef>
                <a:spcPts val="0"/>
              </a:spcBef>
              <a:buNone/>
            </a:pPr>
            <a:r>
              <a:rPr b="1" i="1" lang="en" sz="3000"/>
              <a:t>In your notebook write down any words you can think of that are associated with electricity</a:t>
            </a:r>
          </a:p>
        </p:txBody>
      </p:sp>
      <p:sp>
        <p:nvSpPr>
          <p:cNvPr id="275" name="Shape 275"/>
          <p:cNvSpPr txBox="1"/>
          <p:nvPr/>
        </p:nvSpPr>
        <p:spPr>
          <a:xfrm>
            <a:off x="4581100" y="-81600"/>
            <a:ext cx="4460400" cy="473400"/>
          </a:xfrm>
          <a:prstGeom prst="rect">
            <a:avLst/>
          </a:prstGeom>
          <a:noFill/>
          <a:ln>
            <a:noFill/>
          </a:ln>
        </p:spPr>
        <p:txBody>
          <a:bodyPr anchorCtr="0" anchor="t" bIns="91425" lIns="91425" rIns="91425" tIns="91425">
            <a:noAutofit/>
          </a:bodyPr>
          <a:lstStyle/>
          <a:p>
            <a:pPr lvl="0" rtl="0">
              <a:spcBef>
                <a:spcPts val="0"/>
              </a:spcBef>
              <a:buNone/>
            </a:pPr>
            <a:r>
              <a:rPr lang="en" sz="3000">
                <a:solidFill>
                  <a:srgbClr val="FFFFFF"/>
                </a:solidFill>
                <a:latin typeface="Raleway"/>
                <a:ea typeface="Raleway"/>
                <a:cs typeface="Raleway"/>
                <a:sym typeface="Raleway"/>
              </a:rPr>
              <a:t>Tues</a:t>
            </a:r>
            <a:r>
              <a:rPr lang="en" sz="3000">
                <a:solidFill>
                  <a:srgbClr val="FFFFFF"/>
                </a:solidFill>
                <a:latin typeface="Raleway"/>
                <a:ea typeface="Raleway"/>
                <a:cs typeface="Raleway"/>
                <a:sym typeface="Raleway"/>
              </a:rPr>
              <a:t>day June 28th 2016 </a:t>
            </a: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79" name="Shape 279"/>
        <p:cNvGrpSpPr/>
        <p:nvPr/>
      </p:nvGrpSpPr>
      <p:grpSpPr>
        <a:xfrm>
          <a:off x="0" y="0"/>
          <a:ext cx="0" cy="0"/>
          <a:chOff x="0" y="0"/>
          <a:chExt cx="0" cy="0"/>
        </a:xfrm>
      </p:grpSpPr>
      <p:sp>
        <p:nvSpPr>
          <p:cNvPr id="280" name="Shape 280"/>
          <p:cNvSpPr txBox="1"/>
          <p:nvPr>
            <p:ph type="ctrTitle"/>
          </p:nvPr>
        </p:nvSpPr>
        <p:spPr>
          <a:xfrm>
            <a:off x="303125" y="325425"/>
            <a:ext cx="8400000" cy="936000"/>
          </a:xfrm>
          <a:prstGeom prst="rect">
            <a:avLst/>
          </a:prstGeom>
        </p:spPr>
        <p:txBody>
          <a:bodyPr anchorCtr="0" anchor="t" bIns="91425" lIns="91425" rIns="91425" tIns="91425">
            <a:noAutofit/>
          </a:bodyPr>
          <a:lstStyle/>
          <a:p>
            <a:pPr lvl="0" rtl="0">
              <a:spcBef>
                <a:spcPts val="0"/>
              </a:spcBef>
              <a:buNone/>
            </a:pPr>
            <a:r>
              <a:rPr lang="en"/>
              <a:t>Basic Electricity</a:t>
            </a:r>
          </a:p>
        </p:txBody>
      </p:sp>
      <p:sp>
        <p:nvSpPr>
          <p:cNvPr id="281" name="Shape 281"/>
          <p:cNvSpPr txBox="1"/>
          <p:nvPr>
            <p:ph idx="1" type="subTitle"/>
          </p:nvPr>
        </p:nvSpPr>
        <p:spPr>
          <a:xfrm>
            <a:off x="239975" y="1261425"/>
            <a:ext cx="8481600" cy="3745500"/>
          </a:xfrm>
          <a:prstGeom prst="rect">
            <a:avLst/>
          </a:prstGeom>
        </p:spPr>
        <p:txBody>
          <a:bodyPr anchorCtr="0" anchor="t" bIns="91425" lIns="91425" rIns="91425" tIns="91425">
            <a:noAutofit/>
          </a:bodyPr>
          <a:lstStyle/>
          <a:p>
            <a:pPr lvl="0">
              <a:spcBef>
                <a:spcPts val="0"/>
              </a:spcBef>
              <a:buNone/>
            </a:pPr>
            <a:r>
              <a:rPr b="1" i="1" lang="en" sz="2400"/>
              <a:t>Learning Targets:</a:t>
            </a:r>
          </a:p>
          <a:p>
            <a:pPr indent="-365125" lvl="0" marL="365125">
              <a:lnSpc>
                <a:spcPct val="100000"/>
              </a:lnSpc>
              <a:spcBef>
                <a:spcPts val="0"/>
              </a:spcBef>
              <a:buClr>
                <a:srgbClr val="FFFFFF"/>
              </a:buClr>
              <a:buSzPct val="100000"/>
              <a:buFont typeface="Lato"/>
              <a:buChar char="•"/>
            </a:pPr>
            <a:r>
              <a:rPr lang="en" sz="2400">
                <a:solidFill>
                  <a:srgbClr val="FFFFFF"/>
                </a:solidFill>
              </a:rPr>
              <a:t>To be able to describe the following electrical terms:  voltage, amps, watts, and watt-hours</a:t>
            </a:r>
          </a:p>
          <a:p>
            <a:pPr indent="-365125" lvl="0" marL="365125" rtl="0">
              <a:lnSpc>
                <a:spcPct val="100000"/>
              </a:lnSpc>
              <a:spcBef>
                <a:spcPts val="0"/>
              </a:spcBef>
              <a:buClr>
                <a:srgbClr val="FFFFFF"/>
              </a:buClr>
              <a:buSzPct val="100000"/>
              <a:buFont typeface="Lato"/>
              <a:buChar char="•"/>
            </a:pPr>
            <a:r>
              <a:rPr lang="en" sz="2400">
                <a:solidFill>
                  <a:srgbClr val="FFFFFF"/>
                </a:solidFill>
              </a:rPr>
              <a:t>To be able to explain the relationship between volts, amps and watts, and perform simple electrical calculations with these values</a:t>
            </a:r>
          </a:p>
          <a:p>
            <a:pPr indent="-403225" lvl="0" marL="365125" rtl="0">
              <a:lnSpc>
                <a:spcPct val="100000"/>
              </a:lnSpc>
              <a:spcBef>
                <a:spcPts val="0"/>
              </a:spcBef>
              <a:buClr>
                <a:srgbClr val="FFFFFF"/>
              </a:buClr>
              <a:buSzPct val="125000"/>
              <a:buFont typeface="Lato"/>
              <a:buChar char="•"/>
            </a:pPr>
            <a:r>
              <a:rPr lang="en" sz="2400">
                <a:solidFill>
                  <a:srgbClr val="FFFFFF"/>
                </a:solidFill>
              </a:rPr>
              <a:t>To be able to calculate energy needs of a load given the power rating and hours of consumption</a:t>
            </a:r>
            <a:br>
              <a:rPr b="1" i="1" lang="en" sz="3000"/>
            </a:br>
          </a:p>
        </p:txBody>
      </p:sp>
      <p:sp>
        <p:nvSpPr>
          <p:cNvPr id="282" name="Shape 282"/>
          <p:cNvSpPr txBox="1"/>
          <p:nvPr/>
        </p:nvSpPr>
        <p:spPr>
          <a:xfrm>
            <a:off x="4581100" y="-81600"/>
            <a:ext cx="4460400" cy="473400"/>
          </a:xfrm>
          <a:prstGeom prst="rect">
            <a:avLst/>
          </a:prstGeom>
          <a:noFill/>
          <a:ln>
            <a:noFill/>
          </a:ln>
        </p:spPr>
        <p:txBody>
          <a:bodyPr anchorCtr="0" anchor="t" bIns="91425" lIns="91425" rIns="91425" tIns="91425">
            <a:noAutofit/>
          </a:bodyPr>
          <a:lstStyle/>
          <a:p>
            <a:pPr lvl="0" rtl="0">
              <a:spcBef>
                <a:spcPts val="0"/>
              </a:spcBef>
              <a:buNone/>
            </a:pPr>
            <a:r>
              <a:rPr lang="en" sz="3000">
                <a:solidFill>
                  <a:srgbClr val="FFFFFF"/>
                </a:solidFill>
                <a:latin typeface="Raleway"/>
                <a:ea typeface="Raleway"/>
                <a:cs typeface="Raleway"/>
                <a:sym typeface="Raleway"/>
              </a:rPr>
              <a:t>Tuesday June 28th 2016 </a:t>
            </a: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86" name="Shape 286"/>
        <p:cNvGrpSpPr/>
        <p:nvPr/>
      </p:nvGrpSpPr>
      <p:grpSpPr>
        <a:xfrm>
          <a:off x="0" y="0"/>
          <a:ext cx="0" cy="0"/>
          <a:chOff x="0" y="0"/>
          <a:chExt cx="0" cy="0"/>
        </a:xfrm>
      </p:grpSpPr>
      <p:sp>
        <p:nvSpPr>
          <p:cNvPr id="287" name="Shape 287"/>
          <p:cNvSpPr txBox="1"/>
          <p:nvPr>
            <p:ph type="title"/>
          </p:nvPr>
        </p:nvSpPr>
        <p:spPr>
          <a:xfrm>
            <a:off x="2225675" y="354806"/>
            <a:ext cx="6226175" cy="47982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266DB6"/>
              </a:buClr>
              <a:buSzPct val="25000"/>
              <a:buFont typeface="Arial"/>
              <a:buNone/>
            </a:pPr>
            <a:r>
              <a:rPr b="0" i="0" lang="en" sz="3200" u="none" cap="none" strike="noStrike">
                <a:solidFill>
                  <a:srgbClr val="266DB6"/>
                </a:solidFill>
                <a:latin typeface="Arial"/>
                <a:ea typeface="Arial"/>
                <a:cs typeface="Arial"/>
                <a:sym typeface="Arial"/>
              </a:rPr>
              <a:t>VOLTAGE, VOLTS (V)</a:t>
            </a:r>
          </a:p>
        </p:txBody>
      </p:sp>
      <p:pic>
        <p:nvPicPr>
          <p:cNvPr descr="Summer Institute 2007 Clay 248" id="288" name="Shape 288"/>
          <p:cNvPicPr preferRelativeResize="0"/>
          <p:nvPr/>
        </p:nvPicPr>
        <p:blipFill rotWithShape="1">
          <a:blip r:embed="rId3">
            <a:alphaModFix/>
          </a:blip>
          <a:srcRect b="8992" l="0" r="0" t="19883"/>
          <a:stretch/>
        </p:blipFill>
        <p:spPr>
          <a:xfrm>
            <a:off x="139700" y="965596"/>
            <a:ext cx="8870949" cy="3665934"/>
          </a:xfrm>
          <a:prstGeom prst="rect">
            <a:avLst/>
          </a:prstGeom>
          <a:noFill/>
          <a:ln>
            <a:noFill/>
          </a:ln>
        </p:spPr>
      </p:pic>
      <p:sp>
        <p:nvSpPr>
          <p:cNvPr id="289" name="Shape 289"/>
          <p:cNvSpPr txBox="1"/>
          <p:nvPr/>
        </p:nvSpPr>
        <p:spPr>
          <a:xfrm>
            <a:off x="6997700" y="4424362"/>
            <a:ext cx="1828800" cy="207168"/>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1200" u="none">
                <a:solidFill>
                  <a:schemeClr val="dk1"/>
                </a:solidFill>
                <a:latin typeface="Arial"/>
                <a:ea typeface="Arial"/>
                <a:cs typeface="Arial"/>
                <a:sym typeface="Arial"/>
              </a:rPr>
              <a:t>Courtesy Clay Atcheson</a:t>
            </a:r>
          </a:p>
        </p:txBody>
      </p:sp>
      <p:sp>
        <p:nvSpPr>
          <p:cNvPr id="290" name="Shape 290"/>
          <p:cNvSpPr txBox="1"/>
          <p:nvPr/>
        </p:nvSpPr>
        <p:spPr>
          <a:xfrm>
            <a:off x="5397500" y="4841081"/>
            <a:ext cx="3573462" cy="302418"/>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FFC711"/>
              </a:buClr>
              <a:buSzPct val="25000"/>
              <a:buFont typeface="Teko"/>
              <a:buNone/>
            </a:pPr>
            <a:r>
              <a:rPr b="0" i="0" lang="en" sz="1400" u="none">
                <a:solidFill>
                  <a:srgbClr val="FFC711"/>
                </a:solidFill>
                <a:latin typeface="Teko"/>
                <a:ea typeface="Teko"/>
                <a:cs typeface="Teko"/>
                <a:sym typeface="Teko"/>
              </a:rPr>
              <a:t>ELECTRICITY BASICS FOR SOLAR  </a:t>
            </a:r>
            <a:r>
              <a:rPr b="0" i="0" lang="en" sz="1400" u="none">
                <a:solidFill>
                  <a:schemeClr val="dk1"/>
                </a:solidFill>
                <a:latin typeface="Teko"/>
                <a:ea typeface="Teko"/>
                <a:cs typeface="Teko"/>
                <a:sym typeface="Teko"/>
              </a:rPr>
              <a:t>|  </a:t>
            </a:r>
            <a:fld id="{00000000-1234-1234-1234-123412341234}" type="slidenum">
              <a:rPr b="0" i="0" lang="en" sz="1400" u="none">
                <a:solidFill>
                  <a:srgbClr val="266DB6"/>
                </a:solidFill>
                <a:latin typeface="Teko"/>
                <a:ea typeface="Teko"/>
                <a:cs typeface="Teko"/>
                <a:sym typeface="Teko"/>
              </a:rPr>
              <a:t>‹#›</a:t>
            </a:fld>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94" name="Shape 294"/>
        <p:cNvGrpSpPr/>
        <p:nvPr/>
      </p:nvGrpSpPr>
      <p:grpSpPr>
        <a:xfrm>
          <a:off x="0" y="0"/>
          <a:ext cx="0" cy="0"/>
          <a:chOff x="0" y="0"/>
          <a:chExt cx="0" cy="0"/>
        </a:xfrm>
      </p:grpSpPr>
      <p:sp>
        <p:nvSpPr>
          <p:cNvPr id="295" name="Shape 295"/>
          <p:cNvSpPr txBox="1"/>
          <p:nvPr>
            <p:ph type="title"/>
          </p:nvPr>
        </p:nvSpPr>
        <p:spPr>
          <a:xfrm>
            <a:off x="2225675" y="354806"/>
            <a:ext cx="6226175" cy="47982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266DB6"/>
              </a:buClr>
              <a:buSzPct val="25000"/>
              <a:buFont typeface="Arial"/>
              <a:buNone/>
            </a:pPr>
            <a:r>
              <a:rPr b="0" i="0" lang="en" sz="3200" u="none" cap="none" strike="noStrike">
                <a:solidFill>
                  <a:srgbClr val="266DB6"/>
                </a:solidFill>
                <a:latin typeface="Arial"/>
                <a:ea typeface="Arial"/>
                <a:cs typeface="Arial"/>
                <a:sym typeface="Arial"/>
              </a:rPr>
              <a:t>VOLTAGE</a:t>
            </a:r>
          </a:p>
        </p:txBody>
      </p:sp>
      <p:sp>
        <p:nvSpPr>
          <p:cNvPr id="296" name="Shape 296"/>
          <p:cNvSpPr txBox="1"/>
          <p:nvPr>
            <p:ph idx="1" type="body"/>
          </p:nvPr>
        </p:nvSpPr>
        <p:spPr>
          <a:xfrm>
            <a:off x="304800" y="927496"/>
            <a:ext cx="8534399" cy="3501627"/>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chemeClr val="dk1"/>
              </a:buClr>
              <a:buSzPct val="100000"/>
              <a:buFont typeface="Arial"/>
              <a:buChar char="•"/>
            </a:pPr>
            <a:r>
              <a:rPr b="0" i="0" lang="en" sz="2800" u="none" cap="none" strike="noStrike">
                <a:solidFill>
                  <a:schemeClr val="dk1"/>
                </a:solidFill>
                <a:latin typeface="Arial"/>
                <a:ea typeface="Arial"/>
                <a:cs typeface="Arial"/>
                <a:sym typeface="Arial"/>
              </a:rPr>
              <a:t>Difference causes force</a:t>
            </a:r>
          </a:p>
          <a:p>
            <a:pPr indent="-342900" lvl="0" marL="342900" marR="0" rtl="0" algn="l">
              <a:lnSpc>
                <a:spcPct val="100000"/>
              </a:lnSpc>
              <a:spcBef>
                <a:spcPts val="560"/>
              </a:spcBef>
              <a:spcAft>
                <a:spcPts val="0"/>
              </a:spcAft>
              <a:buClr>
                <a:schemeClr val="dk1"/>
              </a:buClr>
              <a:buSzPct val="100000"/>
              <a:buFont typeface="Arial"/>
              <a:buChar char="•"/>
            </a:pPr>
            <a:r>
              <a:rPr b="0" i="0" lang="en" sz="2800" u="none" cap="none" strike="noStrike">
                <a:solidFill>
                  <a:schemeClr val="dk1"/>
                </a:solidFill>
                <a:latin typeface="Arial"/>
                <a:ea typeface="Arial"/>
                <a:cs typeface="Arial"/>
                <a:sym typeface="Arial"/>
              </a:rPr>
              <a:t>Electromotive force</a:t>
            </a:r>
          </a:p>
          <a:p>
            <a:pPr indent="-342900" lvl="0" marL="342900" marR="0" rtl="0" algn="l">
              <a:lnSpc>
                <a:spcPct val="100000"/>
              </a:lnSpc>
              <a:spcBef>
                <a:spcPts val="560"/>
              </a:spcBef>
              <a:spcAft>
                <a:spcPts val="0"/>
              </a:spcAft>
              <a:buClr>
                <a:schemeClr val="dk1"/>
              </a:buClr>
              <a:buSzPct val="100000"/>
              <a:buFont typeface="Arial"/>
              <a:buChar char="•"/>
            </a:pPr>
            <a:r>
              <a:rPr b="0" i="0" lang="en" sz="2800" u="none" cap="none" strike="noStrike">
                <a:solidFill>
                  <a:schemeClr val="dk1"/>
                </a:solidFill>
                <a:latin typeface="Arial"/>
                <a:ea typeface="Arial"/>
                <a:cs typeface="Arial"/>
                <a:sym typeface="Arial"/>
              </a:rPr>
              <a:t>Water Analogy:  Pressure</a:t>
            </a:r>
          </a:p>
        </p:txBody>
      </p:sp>
      <p:pic>
        <p:nvPicPr>
          <p:cNvPr descr="clay 5" id="297" name="Shape 297"/>
          <p:cNvPicPr preferRelativeResize="0"/>
          <p:nvPr/>
        </p:nvPicPr>
        <p:blipFill rotWithShape="1">
          <a:blip r:embed="rId3">
            <a:alphaModFix/>
          </a:blip>
          <a:srcRect b="0" l="0" r="0" t="0"/>
          <a:stretch/>
        </p:blipFill>
        <p:spPr>
          <a:xfrm>
            <a:off x="4703762" y="2010965"/>
            <a:ext cx="3122699" cy="2903999"/>
          </a:xfrm>
          <a:prstGeom prst="rect">
            <a:avLst/>
          </a:prstGeom>
          <a:noFill/>
          <a:ln>
            <a:noFill/>
          </a:ln>
        </p:spPr>
      </p:pic>
      <p:pic>
        <p:nvPicPr>
          <p:cNvPr id="298" name="Shape 298"/>
          <p:cNvPicPr preferRelativeResize="0"/>
          <p:nvPr/>
        </p:nvPicPr>
        <p:blipFill rotWithShape="1">
          <a:blip r:embed="rId4">
            <a:alphaModFix/>
          </a:blip>
          <a:srcRect b="0" l="0" r="0" t="0"/>
          <a:stretch/>
        </p:blipFill>
        <p:spPr>
          <a:xfrm>
            <a:off x="339725" y="2880121"/>
            <a:ext cx="3511549" cy="1218008"/>
          </a:xfrm>
          <a:prstGeom prst="rect">
            <a:avLst/>
          </a:prstGeom>
          <a:noFill/>
          <a:ln>
            <a:noFill/>
          </a:ln>
        </p:spPr>
      </p:pic>
      <p:pic>
        <p:nvPicPr>
          <p:cNvPr descr="clay 5" id="299" name="Shape 299"/>
          <p:cNvPicPr preferRelativeResize="0"/>
          <p:nvPr/>
        </p:nvPicPr>
        <p:blipFill rotWithShape="1">
          <a:blip r:embed="rId5">
            <a:alphaModFix/>
          </a:blip>
          <a:srcRect b="0" l="0" r="0" t="0"/>
          <a:stretch/>
        </p:blipFill>
        <p:spPr>
          <a:xfrm>
            <a:off x="7825208" y="3952875"/>
            <a:ext cx="1217700" cy="826200"/>
          </a:xfrm>
          <a:prstGeom prst="rect">
            <a:avLst/>
          </a:prstGeom>
          <a:noFill/>
          <a:ln>
            <a:noFill/>
          </a:ln>
        </p:spPr>
      </p:pic>
      <p:sp>
        <p:nvSpPr>
          <p:cNvPr id="300" name="Shape 300"/>
          <p:cNvSpPr txBox="1"/>
          <p:nvPr/>
        </p:nvSpPr>
        <p:spPr>
          <a:xfrm>
            <a:off x="5397500" y="4841081"/>
            <a:ext cx="3573462" cy="302418"/>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FFC711"/>
              </a:buClr>
              <a:buSzPct val="25000"/>
              <a:buFont typeface="Teko"/>
              <a:buNone/>
            </a:pPr>
            <a:r>
              <a:rPr b="0" i="0" lang="en" sz="1400" u="none">
                <a:solidFill>
                  <a:srgbClr val="FFC711"/>
                </a:solidFill>
                <a:latin typeface="Teko"/>
                <a:ea typeface="Teko"/>
                <a:cs typeface="Teko"/>
                <a:sym typeface="Teko"/>
              </a:rPr>
              <a:t>ELECTRICITY BASICS FOR SOLAR  </a:t>
            </a:r>
            <a:r>
              <a:rPr b="0" i="0" lang="en" sz="1400" u="none">
                <a:solidFill>
                  <a:schemeClr val="dk1"/>
                </a:solidFill>
                <a:latin typeface="Teko"/>
                <a:ea typeface="Teko"/>
                <a:cs typeface="Teko"/>
                <a:sym typeface="Teko"/>
              </a:rPr>
              <a:t>|  </a:t>
            </a:r>
            <a:fld id="{00000000-1234-1234-1234-123412341234}" type="slidenum">
              <a:rPr b="0" i="0" lang="en" sz="1400" u="none">
                <a:solidFill>
                  <a:srgbClr val="266DB6"/>
                </a:solidFill>
                <a:latin typeface="Teko"/>
                <a:ea typeface="Teko"/>
                <a:cs typeface="Teko"/>
                <a:sym typeface="Teko"/>
              </a:rPr>
              <a:t>‹#›</a:t>
            </a:fld>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04" name="Shape 304"/>
        <p:cNvGrpSpPr/>
        <p:nvPr/>
      </p:nvGrpSpPr>
      <p:grpSpPr>
        <a:xfrm>
          <a:off x="0" y="0"/>
          <a:ext cx="0" cy="0"/>
          <a:chOff x="0" y="0"/>
          <a:chExt cx="0" cy="0"/>
        </a:xfrm>
      </p:grpSpPr>
      <p:sp>
        <p:nvSpPr>
          <p:cNvPr id="305" name="Shape 305"/>
          <p:cNvSpPr txBox="1"/>
          <p:nvPr>
            <p:ph type="title"/>
          </p:nvPr>
        </p:nvSpPr>
        <p:spPr>
          <a:xfrm>
            <a:off x="1746250" y="354806"/>
            <a:ext cx="7397749" cy="47982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266DB6"/>
              </a:buClr>
              <a:buSzPct val="25000"/>
              <a:buFont typeface="Arial"/>
              <a:buNone/>
            </a:pPr>
            <a:r>
              <a:rPr b="0" i="0" lang="en" sz="3200" u="none" cap="none" strike="noStrike">
                <a:solidFill>
                  <a:srgbClr val="266DB6"/>
                </a:solidFill>
                <a:latin typeface="Arial"/>
                <a:ea typeface="Arial"/>
                <a:cs typeface="Arial"/>
                <a:sym typeface="Arial"/>
              </a:rPr>
              <a:t>HIGH VOLTAGE OR LOW VOLTAGE?</a:t>
            </a:r>
          </a:p>
        </p:txBody>
      </p:sp>
      <p:pic>
        <p:nvPicPr>
          <p:cNvPr id="306" name="Shape 306"/>
          <p:cNvPicPr preferRelativeResize="0"/>
          <p:nvPr/>
        </p:nvPicPr>
        <p:blipFill rotWithShape="1">
          <a:blip r:embed="rId3">
            <a:alphaModFix/>
          </a:blip>
          <a:srcRect b="0" l="0" r="0" t="0"/>
          <a:stretch/>
        </p:blipFill>
        <p:spPr>
          <a:xfrm>
            <a:off x="1373187" y="988218"/>
            <a:ext cx="6600824" cy="3874293"/>
          </a:xfrm>
          <a:prstGeom prst="rect">
            <a:avLst/>
          </a:prstGeom>
          <a:noFill/>
          <a:ln>
            <a:noFill/>
          </a:ln>
        </p:spPr>
      </p:pic>
      <p:sp>
        <p:nvSpPr>
          <p:cNvPr id="307" name="Shape 307"/>
          <p:cNvSpPr txBox="1"/>
          <p:nvPr/>
        </p:nvSpPr>
        <p:spPr>
          <a:xfrm>
            <a:off x="1381125" y="4638675"/>
            <a:ext cx="1828800" cy="207168"/>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FFFF00"/>
              </a:buClr>
              <a:buSzPct val="25000"/>
              <a:buFont typeface="Arial"/>
              <a:buNone/>
            </a:pPr>
            <a:r>
              <a:rPr b="0" i="0" lang="en" sz="1200" u="none">
                <a:solidFill>
                  <a:srgbClr val="FFFF00"/>
                </a:solidFill>
                <a:latin typeface="Arial"/>
                <a:ea typeface="Arial"/>
                <a:cs typeface="Arial"/>
                <a:sym typeface="Arial"/>
              </a:rPr>
              <a:t>Courtesy Clay Atcheson</a:t>
            </a:r>
          </a:p>
        </p:txBody>
      </p:sp>
      <p:sp>
        <p:nvSpPr>
          <p:cNvPr id="308" name="Shape 308"/>
          <p:cNvSpPr txBox="1"/>
          <p:nvPr/>
        </p:nvSpPr>
        <p:spPr>
          <a:xfrm>
            <a:off x="5397500" y="4841081"/>
            <a:ext cx="3573462" cy="302418"/>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FFC711"/>
              </a:buClr>
              <a:buSzPct val="25000"/>
              <a:buFont typeface="Teko"/>
              <a:buNone/>
            </a:pPr>
            <a:r>
              <a:rPr b="0" i="0" lang="en" sz="1400" u="none">
                <a:solidFill>
                  <a:srgbClr val="FFC711"/>
                </a:solidFill>
                <a:latin typeface="Teko"/>
                <a:ea typeface="Teko"/>
                <a:cs typeface="Teko"/>
                <a:sym typeface="Teko"/>
              </a:rPr>
              <a:t>ELECTRICITY BASICS FOR SOLAR  </a:t>
            </a:r>
            <a:r>
              <a:rPr b="0" i="0" lang="en" sz="1400" u="none">
                <a:solidFill>
                  <a:schemeClr val="dk1"/>
                </a:solidFill>
                <a:latin typeface="Teko"/>
                <a:ea typeface="Teko"/>
                <a:cs typeface="Teko"/>
                <a:sym typeface="Teko"/>
              </a:rPr>
              <a:t>|  </a:t>
            </a:r>
            <a:fld id="{00000000-1234-1234-1234-123412341234}" type="slidenum">
              <a:rPr b="0" i="0" lang="en" sz="1400" u="none">
                <a:solidFill>
                  <a:srgbClr val="266DB6"/>
                </a:solidFill>
                <a:latin typeface="Teko"/>
                <a:ea typeface="Teko"/>
                <a:cs typeface="Teko"/>
                <a:sym typeface="Teko"/>
              </a:rPr>
              <a:t>‹#›</a:t>
            </a:fld>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12" name="Shape 312"/>
        <p:cNvGrpSpPr/>
        <p:nvPr/>
      </p:nvGrpSpPr>
      <p:grpSpPr>
        <a:xfrm>
          <a:off x="0" y="0"/>
          <a:ext cx="0" cy="0"/>
          <a:chOff x="0" y="0"/>
          <a:chExt cx="0" cy="0"/>
        </a:xfrm>
      </p:grpSpPr>
      <p:sp>
        <p:nvSpPr>
          <p:cNvPr id="313" name="Shape 313"/>
          <p:cNvSpPr txBox="1"/>
          <p:nvPr>
            <p:ph type="title"/>
          </p:nvPr>
        </p:nvSpPr>
        <p:spPr>
          <a:xfrm>
            <a:off x="2225675" y="354806"/>
            <a:ext cx="6226175" cy="47982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266DB6"/>
              </a:buClr>
              <a:buSzPct val="25000"/>
              <a:buFont typeface="Arial"/>
              <a:buNone/>
            </a:pPr>
            <a:r>
              <a:rPr b="0" i="0" lang="en" sz="3200" u="none" cap="none" strike="noStrike">
                <a:solidFill>
                  <a:srgbClr val="266DB6"/>
                </a:solidFill>
                <a:latin typeface="Arial"/>
                <a:ea typeface="Arial"/>
                <a:cs typeface="Arial"/>
                <a:sym typeface="Arial"/>
              </a:rPr>
              <a:t>AMPERAGE, AMPS (A)</a:t>
            </a:r>
          </a:p>
        </p:txBody>
      </p:sp>
      <p:pic>
        <p:nvPicPr>
          <p:cNvPr descr="Summer Institute 2007 Clay 243" id="314" name="Shape 314"/>
          <p:cNvPicPr preferRelativeResize="0"/>
          <p:nvPr/>
        </p:nvPicPr>
        <p:blipFill rotWithShape="1">
          <a:blip r:embed="rId3">
            <a:alphaModFix/>
          </a:blip>
          <a:srcRect b="0" l="-601" r="0" t="0"/>
          <a:stretch/>
        </p:blipFill>
        <p:spPr>
          <a:xfrm>
            <a:off x="460375" y="896540"/>
            <a:ext cx="8434387" cy="3824287"/>
          </a:xfrm>
          <a:prstGeom prst="rect">
            <a:avLst/>
          </a:prstGeom>
          <a:noFill/>
          <a:ln>
            <a:noFill/>
          </a:ln>
        </p:spPr>
      </p:pic>
      <p:sp>
        <p:nvSpPr>
          <p:cNvPr id="315" name="Shape 315"/>
          <p:cNvSpPr txBox="1"/>
          <p:nvPr/>
        </p:nvSpPr>
        <p:spPr>
          <a:xfrm>
            <a:off x="6569075" y="4529137"/>
            <a:ext cx="2286000" cy="207168"/>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chemeClr val="dk1"/>
              </a:buClr>
              <a:buSzPct val="25000"/>
              <a:buFont typeface="Arial"/>
              <a:buNone/>
            </a:pPr>
            <a:r>
              <a:rPr b="0" i="0" lang="en" sz="1200" u="none">
                <a:solidFill>
                  <a:schemeClr val="dk1"/>
                </a:solidFill>
                <a:latin typeface="Arial"/>
                <a:ea typeface="Arial"/>
                <a:cs typeface="Arial"/>
                <a:sym typeface="Arial"/>
              </a:rPr>
              <a:t>Courtesy Clay Atcheson </a:t>
            </a:r>
          </a:p>
        </p:txBody>
      </p:sp>
      <p:sp>
        <p:nvSpPr>
          <p:cNvPr id="316" name="Shape 316"/>
          <p:cNvSpPr txBox="1"/>
          <p:nvPr/>
        </p:nvSpPr>
        <p:spPr>
          <a:xfrm>
            <a:off x="5397500" y="4841081"/>
            <a:ext cx="3573462" cy="302418"/>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FFC711"/>
              </a:buClr>
              <a:buSzPct val="25000"/>
              <a:buFont typeface="Teko"/>
              <a:buNone/>
            </a:pPr>
            <a:r>
              <a:rPr b="0" i="0" lang="en" sz="1400" u="none">
                <a:solidFill>
                  <a:srgbClr val="FFC711"/>
                </a:solidFill>
                <a:latin typeface="Teko"/>
                <a:ea typeface="Teko"/>
                <a:cs typeface="Teko"/>
                <a:sym typeface="Teko"/>
              </a:rPr>
              <a:t>ELECTRICITY BASICS FOR SOLAR  </a:t>
            </a:r>
            <a:r>
              <a:rPr b="0" i="0" lang="en" sz="1400" u="none">
                <a:solidFill>
                  <a:schemeClr val="dk1"/>
                </a:solidFill>
                <a:latin typeface="Teko"/>
                <a:ea typeface="Teko"/>
                <a:cs typeface="Teko"/>
                <a:sym typeface="Teko"/>
              </a:rPr>
              <a:t>|  </a:t>
            </a:r>
            <a:fld id="{00000000-1234-1234-1234-123412341234}" type="slidenum">
              <a:rPr b="0" i="0" lang="en" sz="1400" u="none">
                <a:solidFill>
                  <a:srgbClr val="266DB6"/>
                </a:solidFill>
                <a:latin typeface="Teko"/>
                <a:ea typeface="Teko"/>
                <a:cs typeface="Teko"/>
                <a:sym typeface="Teko"/>
              </a:rPr>
              <a:t>‹#›</a:t>
            </a:fld>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20" name="Shape 320"/>
        <p:cNvGrpSpPr/>
        <p:nvPr/>
      </p:nvGrpSpPr>
      <p:grpSpPr>
        <a:xfrm>
          <a:off x="0" y="0"/>
          <a:ext cx="0" cy="0"/>
          <a:chOff x="0" y="0"/>
          <a:chExt cx="0" cy="0"/>
        </a:xfrm>
      </p:grpSpPr>
      <p:sp>
        <p:nvSpPr>
          <p:cNvPr id="321" name="Shape 321"/>
          <p:cNvSpPr txBox="1"/>
          <p:nvPr>
            <p:ph type="title"/>
          </p:nvPr>
        </p:nvSpPr>
        <p:spPr>
          <a:xfrm>
            <a:off x="2225675" y="354806"/>
            <a:ext cx="6226175" cy="47982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266DB6"/>
              </a:buClr>
              <a:buSzPct val="25000"/>
              <a:buFont typeface="Arial"/>
              <a:buNone/>
            </a:pPr>
            <a:r>
              <a:rPr b="0" i="0" lang="en" sz="3200" u="none" cap="none" strike="noStrike">
                <a:solidFill>
                  <a:srgbClr val="266DB6"/>
                </a:solidFill>
                <a:latin typeface="Arial"/>
                <a:ea typeface="Arial"/>
                <a:cs typeface="Arial"/>
                <a:sym typeface="Arial"/>
              </a:rPr>
              <a:t>AMPS</a:t>
            </a:r>
          </a:p>
        </p:txBody>
      </p:sp>
      <p:sp>
        <p:nvSpPr>
          <p:cNvPr id="322" name="Shape 322"/>
          <p:cNvSpPr txBox="1"/>
          <p:nvPr>
            <p:ph idx="1" type="body"/>
          </p:nvPr>
        </p:nvSpPr>
        <p:spPr>
          <a:xfrm>
            <a:off x="1158875" y="914400"/>
            <a:ext cx="7037386" cy="3327796"/>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chemeClr val="dk1"/>
              </a:buClr>
              <a:buSzPct val="100000"/>
              <a:buFont typeface="Arial"/>
              <a:buChar char="•"/>
            </a:pPr>
            <a:r>
              <a:rPr b="0" i="0" lang="en" sz="2400" u="none" cap="none" strike="noStrike">
                <a:solidFill>
                  <a:schemeClr val="dk1"/>
                </a:solidFill>
                <a:latin typeface="Arial"/>
                <a:ea typeface="Arial"/>
                <a:cs typeface="Arial"/>
                <a:sym typeface="Arial"/>
              </a:rPr>
              <a:t>Flow of electrical charges</a:t>
            </a:r>
          </a:p>
          <a:p>
            <a:pPr indent="-342900" lvl="0" marL="342900" marR="0" rtl="0" algn="l">
              <a:lnSpc>
                <a:spcPct val="100000"/>
              </a:lnSpc>
              <a:spcBef>
                <a:spcPts val="480"/>
              </a:spcBef>
              <a:spcAft>
                <a:spcPts val="0"/>
              </a:spcAft>
              <a:buClr>
                <a:schemeClr val="dk1"/>
              </a:buClr>
              <a:buSzPct val="100000"/>
              <a:buFont typeface="Arial"/>
              <a:buChar char="•"/>
            </a:pPr>
            <a:r>
              <a:rPr b="0" i="0" lang="en" sz="2400" u="none" cap="none" strike="noStrike">
                <a:solidFill>
                  <a:schemeClr val="dk1"/>
                </a:solidFill>
                <a:latin typeface="Arial"/>
                <a:ea typeface="Arial"/>
                <a:cs typeface="Arial"/>
                <a:sym typeface="Arial"/>
              </a:rPr>
              <a:t>Only measurable when circuit is closed (on)</a:t>
            </a:r>
          </a:p>
          <a:p>
            <a:pPr indent="-342900" lvl="0" marL="342900" marR="0" rtl="0" algn="l">
              <a:lnSpc>
                <a:spcPct val="100000"/>
              </a:lnSpc>
              <a:spcBef>
                <a:spcPts val="480"/>
              </a:spcBef>
              <a:spcAft>
                <a:spcPts val="0"/>
              </a:spcAft>
              <a:buClr>
                <a:schemeClr val="dk1"/>
              </a:buClr>
              <a:buSzPct val="100000"/>
              <a:buFont typeface="Arial"/>
              <a:buChar char="•"/>
            </a:pPr>
            <a:r>
              <a:rPr b="0" i="0" lang="en" sz="2400" u="none" cap="none" strike="noStrike">
                <a:solidFill>
                  <a:schemeClr val="dk1"/>
                </a:solidFill>
                <a:latin typeface="Arial"/>
                <a:ea typeface="Arial"/>
                <a:cs typeface="Arial"/>
                <a:sym typeface="Arial"/>
              </a:rPr>
              <a:t>Water analogy:  gallons per minute, volume</a:t>
            </a:r>
          </a:p>
        </p:txBody>
      </p:sp>
      <p:sp>
        <p:nvSpPr>
          <p:cNvPr id="323" name="Shape 323"/>
          <p:cNvSpPr/>
          <p:nvPr/>
        </p:nvSpPr>
        <p:spPr>
          <a:xfrm>
            <a:off x="6710361" y="2886075"/>
            <a:ext cx="530224" cy="1188243"/>
          </a:xfrm>
          <a:prstGeom prst="downArrow">
            <a:avLst>
              <a:gd fmla="val 17986" name="adj1"/>
              <a:gd fmla="val 50000" name="adj2"/>
            </a:avLst>
          </a:prstGeom>
          <a:solidFill>
            <a:srgbClr val="FF6600"/>
          </a:solidFill>
          <a:ln cap="flat" cmpd="sng" w="9525">
            <a:solidFill>
              <a:srgbClr val="FF0000"/>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24" name="Shape 324"/>
          <p:cNvSpPr txBox="1"/>
          <p:nvPr/>
        </p:nvSpPr>
        <p:spPr>
          <a:xfrm>
            <a:off x="5899100" y="2397925"/>
            <a:ext cx="2962200" cy="391800"/>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FF6600"/>
              </a:buClr>
              <a:buSzPct val="25000"/>
              <a:buFont typeface="Arial"/>
              <a:buNone/>
            </a:pPr>
            <a:r>
              <a:rPr lang="en" sz="2800">
                <a:solidFill>
                  <a:srgbClr val="FF6600"/>
                </a:solidFill>
              </a:rPr>
              <a:t>Gallons / minute</a:t>
            </a:r>
          </a:p>
        </p:txBody>
      </p:sp>
      <p:pic>
        <p:nvPicPr>
          <p:cNvPr id="325" name="Shape 325"/>
          <p:cNvPicPr preferRelativeResize="0"/>
          <p:nvPr/>
        </p:nvPicPr>
        <p:blipFill rotWithShape="1">
          <a:blip r:embed="rId3">
            <a:alphaModFix/>
          </a:blip>
          <a:srcRect b="0" l="0" r="0" t="0"/>
          <a:stretch/>
        </p:blipFill>
        <p:spPr>
          <a:xfrm>
            <a:off x="339725" y="2880121"/>
            <a:ext cx="3511549" cy="1218008"/>
          </a:xfrm>
          <a:prstGeom prst="rect">
            <a:avLst/>
          </a:prstGeom>
          <a:noFill/>
          <a:ln>
            <a:noFill/>
          </a:ln>
        </p:spPr>
      </p:pic>
      <p:pic>
        <p:nvPicPr>
          <p:cNvPr descr="clay 5" id="326" name="Shape 326"/>
          <p:cNvPicPr preferRelativeResize="0"/>
          <p:nvPr/>
        </p:nvPicPr>
        <p:blipFill rotWithShape="1">
          <a:blip r:embed="rId4">
            <a:alphaModFix/>
          </a:blip>
          <a:srcRect b="0" l="0" r="0" t="0"/>
          <a:stretch/>
        </p:blipFill>
        <p:spPr>
          <a:xfrm>
            <a:off x="4017962" y="2163365"/>
            <a:ext cx="3122699" cy="2903999"/>
          </a:xfrm>
          <a:prstGeom prst="rect">
            <a:avLst/>
          </a:prstGeom>
          <a:noFill/>
          <a:ln>
            <a:noFill/>
          </a:ln>
        </p:spPr>
      </p:pic>
      <p:pic>
        <p:nvPicPr>
          <p:cNvPr descr="clay 5" id="327" name="Shape 327"/>
          <p:cNvPicPr preferRelativeResize="0"/>
          <p:nvPr/>
        </p:nvPicPr>
        <p:blipFill rotWithShape="1">
          <a:blip r:embed="rId5">
            <a:alphaModFix/>
          </a:blip>
          <a:srcRect b="0" l="0" r="0" t="0"/>
          <a:stretch/>
        </p:blipFill>
        <p:spPr>
          <a:xfrm>
            <a:off x="7027861" y="3948112"/>
            <a:ext cx="1833562" cy="846533"/>
          </a:xfrm>
          <a:prstGeom prst="rect">
            <a:avLst/>
          </a:prstGeom>
          <a:noFill/>
          <a:ln>
            <a:noFill/>
          </a:ln>
        </p:spPr>
      </p:pic>
      <p:pic>
        <p:nvPicPr>
          <p:cNvPr descr="clay 5" id="328" name="Shape 328"/>
          <p:cNvPicPr preferRelativeResize="0"/>
          <p:nvPr/>
        </p:nvPicPr>
        <p:blipFill rotWithShape="1">
          <a:blip r:embed="rId6">
            <a:alphaModFix/>
          </a:blip>
          <a:srcRect b="0" l="0" r="0" t="0"/>
          <a:stretch/>
        </p:blipFill>
        <p:spPr>
          <a:xfrm>
            <a:off x="7139408" y="4181475"/>
            <a:ext cx="1217700" cy="826200"/>
          </a:xfrm>
          <a:prstGeom prst="rect">
            <a:avLst/>
          </a:prstGeom>
          <a:noFill/>
          <a:ln>
            <a:noFill/>
          </a:ln>
        </p:spPr>
      </p:pic>
      <p:pic>
        <p:nvPicPr>
          <p:cNvPr id="329" name="Shape 329"/>
          <p:cNvPicPr preferRelativeResize="0"/>
          <p:nvPr/>
        </p:nvPicPr>
        <p:blipFill rotWithShape="1">
          <a:blip r:embed="rId7">
            <a:alphaModFix/>
          </a:blip>
          <a:srcRect b="0" l="26908" r="0" t="0"/>
          <a:stretch/>
        </p:blipFill>
        <p:spPr>
          <a:xfrm>
            <a:off x="3052761" y="3439715"/>
            <a:ext cx="1158874" cy="838199"/>
          </a:xfrm>
          <a:prstGeom prst="rect">
            <a:avLst/>
          </a:prstGeom>
          <a:noFill/>
          <a:ln>
            <a:noFill/>
          </a:ln>
        </p:spPr>
      </p:pic>
      <p:sp>
        <p:nvSpPr>
          <p:cNvPr id="330" name="Shape 330"/>
          <p:cNvSpPr txBox="1"/>
          <p:nvPr/>
        </p:nvSpPr>
        <p:spPr>
          <a:xfrm>
            <a:off x="5397500" y="4841081"/>
            <a:ext cx="3573462" cy="302418"/>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FFC711"/>
              </a:buClr>
              <a:buSzPct val="25000"/>
              <a:buFont typeface="Teko"/>
              <a:buNone/>
            </a:pPr>
            <a:r>
              <a:rPr b="0" i="0" lang="en" sz="1400" u="none">
                <a:solidFill>
                  <a:srgbClr val="FFC711"/>
                </a:solidFill>
                <a:latin typeface="Teko"/>
                <a:ea typeface="Teko"/>
                <a:cs typeface="Teko"/>
                <a:sym typeface="Teko"/>
              </a:rPr>
              <a:t>ELECTRICITY BASICS FOR SOLAR  </a:t>
            </a:r>
            <a:r>
              <a:rPr b="0" i="0" lang="en" sz="1400" u="none">
                <a:solidFill>
                  <a:schemeClr val="dk1"/>
                </a:solidFill>
                <a:latin typeface="Teko"/>
                <a:ea typeface="Teko"/>
                <a:cs typeface="Teko"/>
                <a:sym typeface="Teko"/>
              </a:rPr>
              <a:t>|  </a:t>
            </a:r>
            <a:fld id="{00000000-1234-1234-1234-123412341234}" type="slidenum">
              <a:rPr b="0" i="0" lang="en" sz="1400" u="none">
                <a:solidFill>
                  <a:srgbClr val="266DB6"/>
                </a:solidFill>
                <a:latin typeface="Teko"/>
                <a:ea typeface="Teko"/>
                <a:cs typeface="Teko"/>
                <a:sym typeface="Teko"/>
              </a:rPr>
              <a:t>‹#›</a:t>
            </a:fld>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mph" presetID="8" presetSubtype="0">
                                  <p:stCondLst>
                                    <p:cond delay="0"/>
                                  </p:stCondLst>
                                  <p:childTnLst>
                                    <p:animRot by="-21600000">
                                      <p:cBhvr>
                                        <p:cTn dur="2000" fill="hold"/>
                                        <p:tgtEl>
                                          <p:spTgt spid="328"/>
                                        </p:tgtEl>
                                        <p:attrNameLst>
                                          <p:attrName>r</p:attrName>
                                        </p:attrNameLst>
                                      </p:cBhvr>
                                    </p:animRot>
                                  </p:childTnLst>
                                </p:cTn>
                              </p:par>
                            </p:childTnLst>
                          </p:cTn>
                        </p:par>
                      </p:childTnLst>
                    </p:cTn>
                  </p:par>
                  <p:par>
                    <p:cTn fill="hold">
                      <p:stCondLst>
                        <p:cond delay="indefinite"/>
                      </p:stCondLst>
                      <p:childTnLst>
                        <p:par>
                          <p:cTn fill="hold">
                            <p:stCondLst>
                              <p:cond delay="0"/>
                            </p:stCondLst>
                            <p:childTnLst>
                              <p:par>
                                <p:cTn fill="hold" nodeType="clickEffect" presetClass="emph" presetID="8" presetSubtype="0">
                                  <p:stCondLst>
                                    <p:cond delay="0"/>
                                  </p:stCondLst>
                                  <p:childTnLst>
                                    <p:animRot by="-21600000">
                                      <p:cBhvr>
                                        <p:cTn dur="2000" fill="hold"/>
                                        <p:tgtEl>
                                          <p:spTgt spid="329"/>
                                        </p:tgtEl>
                                        <p:attrNameLst>
                                          <p:attrName>r</p:attrName>
                                        </p:attrNameLst>
                                      </p:cBhvr>
                                    </p:animRo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34" name="Shape 334"/>
        <p:cNvGrpSpPr/>
        <p:nvPr/>
      </p:nvGrpSpPr>
      <p:grpSpPr>
        <a:xfrm>
          <a:off x="0" y="0"/>
          <a:ext cx="0" cy="0"/>
          <a:chOff x="0" y="0"/>
          <a:chExt cx="0" cy="0"/>
        </a:xfrm>
      </p:grpSpPr>
      <p:sp>
        <p:nvSpPr>
          <p:cNvPr id="335" name="Shape 335"/>
          <p:cNvSpPr txBox="1"/>
          <p:nvPr>
            <p:ph type="title"/>
          </p:nvPr>
        </p:nvSpPr>
        <p:spPr>
          <a:xfrm>
            <a:off x="1830386" y="354806"/>
            <a:ext cx="7159624" cy="47982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266DB6"/>
              </a:buClr>
              <a:buSzPct val="25000"/>
              <a:buFont typeface="Arial"/>
              <a:buNone/>
            </a:pPr>
            <a:r>
              <a:rPr b="0" i="0" lang="en" sz="2800" u="none" cap="none" strike="noStrike">
                <a:solidFill>
                  <a:srgbClr val="266DB6"/>
                </a:solidFill>
                <a:latin typeface="Arial"/>
                <a:ea typeface="Arial"/>
                <a:cs typeface="Arial"/>
                <a:sym typeface="Arial"/>
              </a:rPr>
              <a:t>RIVER IN TERMS OF VOLTS AND AMPS</a:t>
            </a:r>
          </a:p>
        </p:txBody>
      </p:sp>
      <p:pic>
        <p:nvPicPr>
          <p:cNvPr id="336" name="Shape 336"/>
          <p:cNvPicPr preferRelativeResize="0"/>
          <p:nvPr>
            <p:ph idx="1" type="body"/>
          </p:nvPr>
        </p:nvPicPr>
        <p:blipFill rotWithShape="1">
          <a:blip r:embed="rId3">
            <a:alphaModFix/>
          </a:blip>
          <a:srcRect b="0" l="0" r="0" t="0"/>
          <a:stretch/>
        </p:blipFill>
        <p:spPr>
          <a:xfrm>
            <a:off x="890587" y="1040606"/>
            <a:ext cx="7627937" cy="3439715"/>
          </a:xfrm>
          <a:prstGeom prst="rect">
            <a:avLst/>
          </a:prstGeom>
          <a:noFill/>
          <a:ln cap="flat" cmpd="sng" w="28575">
            <a:solidFill>
              <a:srgbClr val="000000"/>
            </a:solidFill>
            <a:prstDash val="solid"/>
            <a:miter/>
            <a:headEnd len="med" w="med" type="none"/>
            <a:tailEnd len="med" w="med" type="none"/>
          </a:ln>
        </p:spPr>
      </p:pic>
      <p:sp>
        <p:nvSpPr>
          <p:cNvPr id="337" name="Shape 337"/>
          <p:cNvSpPr txBox="1"/>
          <p:nvPr/>
        </p:nvSpPr>
        <p:spPr>
          <a:xfrm>
            <a:off x="5397500" y="4841081"/>
            <a:ext cx="3573462" cy="302418"/>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FFC711"/>
              </a:buClr>
              <a:buSzPct val="25000"/>
              <a:buFont typeface="Teko"/>
              <a:buNone/>
            </a:pPr>
            <a:r>
              <a:rPr b="0" i="0" lang="en" sz="1400" u="none">
                <a:solidFill>
                  <a:srgbClr val="FFC711"/>
                </a:solidFill>
                <a:latin typeface="Teko"/>
                <a:ea typeface="Teko"/>
                <a:cs typeface="Teko"/>
                <a:sym typeface="Teko"/>
              </a:rPr>
              <a:t>ELECTRICITY BASICS FOR SOLAR  </a:t>
            </a:r>
            <a:r>
              <a:rPr b="0" i="0" lang="en" sz="1400" u="none">
                <a:solidFill>
                  <a:schemeClr val="dk1"/>
                </a:solidFill>
                <a:latin typeface="Teko"/>
                <a:ea typeface="Teko"/>
                <a:cs typeface="Teko"/>
                <a:sym typeface="Teko"/>
              </a:rPr>
              <a:t>|  </a:t>
            </a:r>
            <a:fld id="{00000000-1234-1234-1234-123412341234}" type="slidenum">
              <a:rPr b="0" i="0" lang="en" sz="1400" u="none">
                <a:solidFill>
                  <a:srgbClr val="266DB6"/>
                </a:solidFill>
                <a:latin typeface="Teko"/>
                <a:ea typeface="Teko"/>
                <a:cs typeface="Teko"/>
                <a:sym typeface="Teko"/>
              </a:rPr>
              <a:t>‹#›</a:t>
            </a:fld>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41" name="Shape 341"/>
        <p:cNvGrpSpPr/>
        <p:nvPr/>
      </p:nvGrpSpPr>
      <p:grpSpPr>
        <a:xfrm>
          <a:off x="0" y="0"/>
          <a:ext cx="0" cy="0"/>
          <a:chOff x="0" y="0"/>
          <a:chExt cx="0" cy="0"/>
        </a:xfrm>
      </p:grpSpPr>
      <p:sp>
        <p:nvSpPr>
          <p:cNvPr id="342" name="Shape 342"/>
          <p:cNvSpPr txBox="1"/>
          <p:nvPr>
            <p:ph type="title"/>
          </p:nvPr>
        </p:nvSpPr>
        <p:spPr>
          <a:xfrm>
            <a:off x="1897061" y="358377"/>
            <a:ext cx="7142161" cy="507206"/>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266DB6"/>
              </a:buClr>
              <a:buSzPct val="25000"/>
              <a:buFont typeface="Arial"/>
              <a:buNone/>
            </a:pPr>
            <a:r>
              <a:rPr b="0" i="0" lang="en" sz="2600" u="none" cap="none" strike="noStrike">
                <a:solidFill>
                  <a:srgbClr val="266DB6"/>
                </a:solidFill>
                <a:latin typeface="Arial"/>
                <a:ea typeface="Arial"/>
                <a:cs typeface="Arial"/>
                <a:sym typeface="Arial"/>
              </a:rPr>
              <a:t>SAME WATERFALL - DIFFERENT SEASONS</a:t>
            </a:r>
          </a:p>
        </p:txBody>
      </p:sp>
      <p:pic>
        <p:nvPicPr>
          <p:cNvPr id="343" name="Shape 343"/>
          <p:cNvPicPr preferRelativeResize="0"/>
          <p:nvPr>
            <p:ph idx="1" type="body"/>
          </p:nvPr>
        </p:nvPicPr>
        <p:blipFill rotWithShape="1">
          <a:blip r:embed="rId3">
            <a:alphaModFix/>
          </a:blip>
          <a:srcRect b="0" l="0" r="0" t="0"/>
          <a:stretch/>
        </p:blipFill>
        <p:spPr>
          <a:xfrm>
            <a:off x="933450" y="1010840"/>
            <a:ext cx="3222625" cy="3793331"/>
          </a:xfrm>
          <a:prstGeom prst="rect">
            <a:avLst/>
          </a:prstGeom>
          <a:noFill/>
          <a:ln>
            <a:noFill/>
          </a:ln>
        </p:spPr>
      </p:pic>
      <p:pic>
        <p:nvPicPr>
          <p:cNvPr id="344" name="Shape 344"/>
          <p:cNvPicPr preferRelativeResize="0"/>
          <p:nvPr/>
        </p:nvPicPr>
        <p:blipFill rotWithShape="1">
          <a:blip r:embed="rId4">
            <a:alphaModFix/>
          </a:blip>
          <a:srcRect b="0" l="0" r="0" t="0"/>
          <a:stretch/>
        </p:blipFill>
        <p:spPr>
          <a:xfrm>
            <a:off x="5046662" y="989409"/>
            <a:ext cx="3200399" cy="3848100"/>
          </a:xfrm>
          <a:prstGeom prst="rect">
            <a:avLst/>
          </a:prstGeom>
          <a:noFill/>
          <a:ln>
            <a:noFill/>
          </a:ln>
        </p:spPr>
      </p:pic>
      <p:sp>
        <p:nvSpPr>
          <p:cNvPr id="345" name="Shape 345"/>
          <p:cNvSpPr txBox="1"/>
          <p:nvPr/>
        </p:nvSpPr>
        <p:spPr>
          <a:xfrm>
            <a:off x="5397500" y="4841081"/>
            <a:ext cx="3573462" cy="302418"/>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FFC711"/>
              </a:buClr>
              <a:buSzPct val="25000"/>
              <a:buFont typeface="Teko"/>
              <a:buNone/>
            </a:pPr>
            <a:r>
              <a:rPr b="0" i="0" lang="en" sz="1400" u="none">
                <a:solidFill>
                  <a:srgbClr val="FFC711"/>
                </a:solidFill>
                <a:latin typeface="Teko"/>
                <a:ea typeface="Teko"/>
                <a:cs typeface="Teko"/>
                <a:sym typeface="Teko"/>
              </a:rPr>
              <a:t>ELECTRICITY BASICS FOR SOLAR  </a:t>
            </a:r>
            <a:r>
              <a:rPr b="0" i="0" lang="en" sz="1400" u="none">
                <a:solidFill>
                  <a:schemeClr val="dk1"/>
                </a:solidFill>
                <a:latin typeface="Teko"/>
                <a:ea typeface="Teko"/>
                <a:cs typeface="Teko"/>
                <a:sym typeface="Teko"/>
              </a:rPr>
              <a:t>|  </a:t>
            </a:r>
            <a:fld id="{00000000-1234-1234-1234-123412341234}" type="slidenum">
              <a:rPr b="0" i="0" lang="en" sz="1400" u="none">
                <a:solidFill>
                  <a:srgbClr val="266DB6"/>
                </a:solidFill>
                <a:latin typeface="Teko"/>
                <a:ea typeface="Teko"/>
                <a:cs typeface="Teko"/>
                <a:sym typeface="Teko"/>
              </a:rPr>
              <a:t>‹#›</a:t>
            </a:fld>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49" name="Shape 349"/>
        <p:cNvGrpSpPr/>
        <p:nvPr/>
      </p:nvGrpSpPr>
      <p:grpSpPr>
        <a:xfrm>
          <a:off x="0" y="0"/>
          <a:ext cx="0" cy="0"/>
          <a:chOff x="0" y="0"/>
          <a:chExt cx="0" cy="0"/>
        </a:xfrm>
      </p:grpSpPr>
      <p:sp>
        <p:nvSpPr>
          <p:cNvPr id="350" name="Shape 350"/>
          <p:cNvSpPr txBox="1"/>
          <p:nvPr>
            <p:ph type="title"/>
          </p:nvPr>
        </p:nvSpPr>
        <p:spPr>
          <a:xfrm>
            <a:off x="2225675" y="354806"/>
            <a:ext cx="6226200" cy="479700"/>
          </a:xfrm>
          <a:prstGeom prst="rect">
            <a:avLst/>
          </a:prstGeom>
        </p:spPr>
        <p:txBody>
          <a:bodyPr anchorCtr="0" anchor="ctr" bIns="91425" lIns="91425" rIns="91425" tIns="91425">
            <a:noAutofit/>
          </a:bodyPr>
          <a:lstStyle/>
          <a:p>
            <a:pPr lvl="0">
              <a:spcBef>
                <a:spcPts val="0"/>
              </a:spcBef>
              <a:buNone/>
            </a:pPr>
            <a:r>
              <a:rPr lang="en"/>
              <a:t>Volts and Amps</a:t>
            </a:r>
          </a:p>
        </p:txBody>
      </p:sp>
      <p:sp>
        <p:nvSpPr>
          <p:cNvPr id="351" name="Shape 351"/>
          <p:cNvSpPr txBox="1"/>
          <p:nvPr>
            <p:ph idx="1" type="body"/>
          </p:nvPr>
        </p:nvSpPr>
        <p:spPr>
          <a:xfrm>
            <a:off x="336824" y="1152950"/>
            <a:ext cx="8366100" cy="3327300"/>
          </a:xfrm>
          <a:prstGeom prst="rect">
            <a:avLst/>
          </a:prstGeom>
        </p:spPr>
        <p:txBody>
          <a:bodyPr anchorCtr="0" anchor="t" bIns="91425" lIns="91425" rIns="91425" tIns="91425">
            <a:noAutofit/>
          </a:bodyPr>
          <a:lstStyle/>
          <a:p>
            <a:pPr lvl="0" rtl="0">
              <a:spcBef>
                <a:spcPts val="0"/>
              </a:spcBef>
              <a:buNone/>
            </a:pPr>
            <a:r>
              <a:rPr lang="en" sz="3600">
                <a:latin typeface="Roboto"/>
                <a:ea typeface="Roboto"/>
                <a:cs typeface="Roboto"/>
                <a:sym typeface="Roboto"/>
              </a:rPr>
              <a:t>In your notebook draw and label your own </a:t>
            </a:r>
            <a:r>
              <a:rPr b="1" lang="en" sz="3600">
                <a:latin typeface="Roboto"/>
                <a:ea typeface="Roboto"/>
                <a:cs typeface="Roboto"/>
                <a:sym typeface="Roboto"/>
              </a:rPr>
              <a:t>model</a:t>
            </a:r>
            <a:r>
              <a:rPr lang="en" sz="3600">
                <a:latin typeface="Roboto"/>
                <a:ea typeface="Roboto"/>
                <a:cs typeface="Roboto"/>
                <a:sym typeface="Roboto"/>
              </a:rPr>
              <a:t> using the water analogy to explain what voltage and current are.</a:t>
            </a: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55" name="Shape 355"/>
        <p:cNvGrpSpPr/>
        <p:nvPr/>
      </p:nvGrpSpPr>
      <p:grpSpPr>
        <a:xfrm>
          <a:off x="0" y="0"/>
          <a:ext cx="0" cy="0"/>
          <a:chOff x="0" y="0"/>
          <a:chExt cx="0" cy="0"/>
        </a:xfrm>
      </p:grpSpPr>
      <p:sp>
        <p:nvSpPr>
          <p:cNvPr id="356" name="Shape 356"/>
          <p:cNvSpPr txBox="1"/>
          <p:nvPr>
            <p:ph type="title"/>
          </p:nvPr>
        </p:nvSpPr>
        <p:spPr>
          <a:xfrm>
            <a:off x="1827211" y="354806"/>
            <a:ext cx="7018336" cy="47982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266DB6"/>
              </a:buClr>
              <a:buSzPct val="25000"/>
              <a:buFont typeface="Arial"/>
              <a:buNone/>
            </a:pPr>
            <a:r>
              <a:rPr b="0" i="0" lang="en" sz="2400" u="none" cap="none" strike="noStrike">
                <a:solidFill>
                  <a:srgbClr val="266DB6"/>
                </a:solidFill>
                <a:latin typeface="Arial"/>
                <a:ea typeface="Arial"/>
                <a:cs typeface="Arial"/>
                <a:sym typeface="Arial"/>
              </a:rPr>
              <a:t>WATTS:  </a:t>
            </a:r>
            <a:r>
              <a:rPr b="0" i="0" lang="en" sz="2000" u="none" cap="none" strike="noStrike">
                <a:solidFill>
                  <a:srgbClr val="266DB6"/>
                </a:solidFill>
                <a:latin typeface="Arial"/>
                <a:ea typeface="Arial"/>
                <a:cs typeface="Arial"/>
                <a:sym typeface="Arial"/>
              </a:rPr>
              <a:t>RATE OF ENERGY USE OR PRODUCTION</a:t>
            </a:r>
          </a:p>
        </p:txBody>
      </p:sp>
      <p:sp>
        <p:nvSpPr>
          <p:cNvPr id="357" name="Shape 357"/>
          <p:cNvSpPr txBox="1"/>
          <p:nvPr>
            <p:ph idx="1" type="body"/>
          </p:nvPr>
        </p:nvSpPr>
        <p:spPr>
          <a:xfrm>
            <a:off x="304800" y="821531"/>
            <a:ext cx="8642349" cy="2568177"/>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chemeClr val="dk1"/>
              </a:buClr>
              <a:buSzPct val="100000"/>
              <a:buFont typeface="Arial"/>
              <a:buChar char="•"/>
            </a:pPr>
            <a:r>
              <a:rPr b="0" i="0" lang="en" sz="2800" u="none" cap="none" strike="noStrike">
                <a:solidFill>
                  <a:schemeClr val="dk1"/>
                </a:solidFill>
                <a:latin typeface="Arial"/>
                <a:ea typeface="Arial"/>
                <a:cs typeface="Arial"/>
                <a:sym typeface="Arial"/>
              </a:rPr>
              <a:t>Instantaneous rate of energy generation or use</a:t>
            </a:r>
          </a:p>
          <a:p>
            <a:pPr indent="-342900" lvl="0" marL="342900" marR="0" rtl="0" algn="l">
              <a:lnSpc>
                <a:spcPct val="100000"/>
              </a:lnSpc>
              <a:spcBef>
                <a:spcPts val="560"/>
              </a:spcBef>
              <a:spcAft>
                <a:spcPts val="0"/>
              </a:spcAft>
              <a:buClr>
                <a:schemeClr val="dk1"/>
              </a:buClr>
              <a:buSzPct val="100000"/>
              <a:buFont typeface="Arial"/>
              <a:buChar char="•"/>
            </a:pPr>
            <a:r>
              <a:rPr b="0" i="0" lang="en" sz="2800" u="none" cap="none" strike="noStrike">
                <a:solidFill>
                  <a:schemeClr val="dk1"/>
                </a:solidFill>
                <a:latin typeface="Arial"/>
                <a:ea typeface="Arial"/>
                <a:cs typeface="Arial"/>
                <a:sym typeface="Arial"/>
              </a:rPr>
              <a:t>Driving analogy- </a:t>
            </a:r>
            <a:r>
              <a:rPr lang="en" sz="2800">
                <a:latin typeface="Arial"/>
                <a:ea typeface="Arial"/>
                <a:cs typeface="Arial"/>
                <a:sym typeface="Arial"/>
              </a:rPr>
              <a:t>miles/hour</a:t>
            </a:r>
          </a:p>
          <a:p>
            <a:pPr indent="-342900" lvl="0" marL="342900" marR="0" rtl="0" algn="l">
              <a:lnSpc>
                <a:spcPct val="100000"/>
              </a:lnSpc>
              <a:spcBef>
                <a:spcPts val="280"/>
              </a:spcBef>
              <a:spcAft>
                <a:spcPts val="0"/>
              </a:spcAft>
              <a:buClr>
                <a:schemeClr val="dk1"/>
              </a:buClr>
              <a:buSzPct val="25000"/>
              <a:buFont typeface="Helvetica Neue"/>
              <a:buNone/>
            </a:pPr>
            <a:r>
              <a:t/>
            </a:r>
            <a:endParaRPr b="0" i="0" sz="1400" u="none" cap="none" strike="noStrike">
              <a:solidFill>
                <a:schemeClr val="dk1"/>
              </a:solidFill>
              <a:latin typeface="Arial"/>
              <a:ea typeface="Arial"/>
              <a:cs typeface="Arial"/>
              <a:sym typeface="Arial"/>
            </a:endParaRPr>
          </a:p>
          <a:p>
            <a:pPr indent="-342900" lvl="0" marL="342900" marR="0" rtl="0" algn="l">
              <a:lnSpc>
                <a:spcPct val="100000"/>
              </a:lnSpc>
              <a:spcBef>
                <a:spcPts val="280"/>
              </a:spcBef>
              <a:spcAft>
                <a:spcPts val="0"/>
              </a:spcAft>
              <a:buClr>
                <a:schemeClr val="dk1"/>
              </a:buClr>
              <a:buSzPct val="100000"/>
              <a:buFont typeface="Helvetica Neue"/>
              <a:buNone/>
            </a:pPr>
            <a:r>
              <a:t/>
            </a:r>
            <a:endParaRPr b="0" i="0" sz="1400" u="none" cap="none" strike="noStrike">
              <a:solidFill>
                <a:schemeClr val="dk1"/>
              </a:solidFill>
              <a:latin typeface="Arial"/>
              <a:ea typeface="Arial"/>
              <a:cs typeface="Arial"/>
              <a:sym typeface="Arial"/>
            </a:endParaRPr>
          </a:p>
          <a:p>
            <a:pPr indent="-342900" lvl="0" marL="342900" marR="0" rtl="0" algn="l">
              <a:spcBef>
                <a:spcPts val="280"/>
              </a:spcBef>
              <a:spcAft>
                <a:spcPts val="0"/>
              </a:spcAft>
              <a:buClr>
                <a:schemeClr val="dk1"/>
              </a:buClr>
              <a:buSzPct val="100000"/>
              <a:buFont typeface="Helvetica Neue"/>
              <a:buNone/>
            </a:pPr>
            <a:r>
              <a:t/>
            </a:r>
            <a:endParaRPr b="0" i="0" sz="1400" u="none">
              <a:solidFill>
                <a:schemeClr val="dk1"/>
              </a:solidFill>
              <a:latin typeface="Arial"/>
              <a:ea typeface="Arial"/>
              <a:cs typeface="Arial"/>
              <a:sym typeface="Arial"/>
            </a:endParaRPr>
          </a:p>
        </p:txBody>
      </p:sp>
      <p:pic>
        <p:nvPicPr>
          <p:cNvPr descr="30 pmh.jpg" id="358" name="Shape 358"/>
          <p:cNvPicPr preferRelativeResize="0"/>
          <p:nvPr/>
        </p:nvPicPr>
        <p:blipFill rotWithShape="1">
          <a:blip r:embed="rId3">
            <a:alphaModFix/>
          </a:blip>
          <a:srcRect b="0" l="0" r="0" t="0"/>
          <a:stretch/>
        </p:blipFill>
        <p:spPr>
          <a:xfrm>
            <a:off x="4502150" y="2046683"/>
            <a:ext cx="4184700" cy="2555099"/>
          </a:xfrm>
          <a:prstGeom prst="rect">
            <a:avLst/>
          </a:prstGeom>
          <a:noFill/>
          <a:ln>
            <a:noFill/>
          </a:ln>
        </p:spPr>
      </p:pic>
      <p:sp>
        <p:nvSpPr>
          <p:cNvPr id="359" name="Shape 359"/>
          <p:cNvSpPr txBox="1"/>
          <p:nvPr/>
        </p:nvSpPr>
        <p:spPr>
          <a:xfrm>
            <a:off x="5397500" y="4841081"/>
            <a:ext cx="3573462" cy="302418"/>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FFC711"/>
              </a:buClr>
              <a:buSzPct val="25000"/>
              <a:buFont typeface="Teko"/>
              <a:buNone/>
            </a:pPr>
            <a:r>
              <a:rPr b="0" i="0" lang="en" sz="1400" u="none">
                <a:solidFill>
                  <a:srgbClr val="FFC711"/>
                </a:solidFill>
                <a:latin typeface="Teko"/>
                <a:ea typeface="Teko"/>
                <a:cs typeface="Teko"/>
                <a:sym typeface="Teko"/>
              </a:rPr>
              <a:t>ELECTRICITY BASICS FOR SOLAR  </a:t>
            </a:r>
            <a:r>
              <a:rPr b="0" i="0" lang="en" sz="1400" u="none">
                <a:solidFill>
                  <a:schemeClr val="dk1"/>
                </a:solidFill>
                <a:latin typeface="Teko"/>
                <a:ea typeface="Teko"/>
                <a:cs typeface="Teko"/>
                <a:sym typeface="Teko"/>
              </a:rPr>
              <a:t>|  </a:t>
            </a:r>
            <a:fld id="{00000000-1234-1234-1234-123412341234}" type="slidenum">
              <a:rPr b="0" i="0" lang="en" sz="1400" u="none">
                <a:solidFill>
                  <a:srgbClr val="266DB6"/>
                </a:solidFill>
                <a:latin typeface="Teko"/>
                <a:ea typeface="Teko"/>
                <a:cs typeface="Teko"/>
                <a:sym typeface="Teko"/>
              </a:rPr>
              <a:t>‹#›</a:t>
            </a:fld>
          </a:p>
        </p:txBody>
      </p:sp>
      <p:pic>
        <p:nvPicPr>
          <p:cNvPr descr="IMG_2116.jpg" id="360" name="Shape 360"/>
          <p:cNvPicPr preferRelativeResize="0"/>
          <p:nvPr/>
        </p:nvPicPr>
        <p:blipFill rotWithShape="1">
          <a:blip r:embed="rId4">
            <a:alphaModFix/>
          </a:blip>
          <a:srcRect b="0" l="0" r="0" t="0"/>
          <a:stretch/>
        </p:blipFill>
        <p:spPr>
          <a:xfrm>
            <a:off x="449262" y="1351358"/>
            <a:ext cx="2085975" cy="2084783"/>
          </a:xfrm>
          <a:prstGeom prst="rect">
            <a:avLst/>
          </a:prstGeom>
          <a:noFill/>
          <a:ln>
            <a:noFill/>
          </a:ln>
        </p:spPr>
      </p:pic>
      <p:grpSp>
        <p:nvGrpSpPr>
          <p:cNvPr id="361" name="Shape 361"/>
          <p:cNvGrpSpPr/>
          <p:nvPr/>
        </p:nvGrpSpPr>
        <p:grpSpPr>
          <a:xfrm>
            <a:off x="658812" y="3630215"/>
            <a:ext cx="2060575" cy="1431131"/>
            <a:chOff x="658812" y="4840287"/>
            <a:chExt cx="2060575" cy="1908174"/>
          </a:xfrm>
        </p:grpSpPr>
        <p:pic>
          <p:nvPicPr>
            <p:cNvPr id="362" name="Shape 362"/>
            <p:cNvPicPr preferRelativeResize="0"/>
            <p:nvPr/>
          </p:nvPicPr>
          <p:blipFill rotWithShape="1">
            <a:blip r:embed="rId5">
              <a:alphaModFix/>
            </a:blip>
            <a:srcRect b="0" l="0" r="0" t="0"/>
            <a:stretch/>
          </p:blipFill>
          <p:spPr>
            <a:xfrm>
              <a:off x="658812" y="4840287"/>
              <a:ext cx="2060575" cy="1908174"/>
            </a:xfrm>
            <a:prstGeom prst="rect">
              <a:avLst/>
            </a:prstGeom>
            <a:noFill/>
            <a:ln>
              <a:noFill/>
            </a:ln>
          </p:spPr>
        </p:pic>
        <p:sp>
          <p:nvSpPr>
            <p:cNvPr id="363" name="Shape 363"/>
            <p:cNvSpPr txBox="1"/>
            <p:nvPr/>
          </p:nvSpPr>
          <p:spPr>
            <a:xfrm rot="10800000">
              <a:off x="1311274" y="5470524"/>
              <a:ext cx="754062" cy="64770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pic>
        <p:nvPicPr>
          <p:cNvPr descr="DSCF1085.JPG" id="364" name="Shape 364"/>
          <p:cNvPicPr preferRelativeResize="0"/>
          <p:nvPr/>
        </p:nvPicPr>
        <p:blipFill rotWithShape="1">
          <a:blip r:embed="rId6">
            <a:alphaModFix/>
          </a:blip>
          <a:srcRect b="0" l="0" r="0" t="0"/>
          <a:stretch/>
        </p:blipFill>
        <p:spPr>
          <a:xfrm>
            <a:off x="1257300" y="3534965"/>
            <a:ext cx="935037" cy="935831"/>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68" name="Shape 368"/>
        <p:cNvGrpSpPr/>
        <p:nvPr/>
      </p:nvGrpSpPr>
      <p:grpSpPr>
        <a:xfrm>
          <a:off x="0" y="0"/>
          <a:ext cx="0" cy="0"/>
          <a:chOff x="0" y="0"/>
          <a:chExt cx="0" cy="0"/>
        </a:xfrm>
      </p:grpSpPr>
      <p:sp>
        <p:nvSpPr>
          <p:cNvPr id="369" name="Shape 369"/>
          <p:cNvSpPr txBox="1"/>
          <p:nvPr>
            <p:ph type="title"/>
          </p:nvPr>
        </p:nvSpPr>
        <p:spPr>
          <a:xfrm>
            <a:off x="2225675" y="354806"/>
            <a:ext cx="6226175" cy="47982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266DB6"/>
              </a:buClr>
              <a:buSzPct val="25000"/>
              <a:buFont typeface="Arial"/>
              <a:buNone/>
            </a:pPr>
            <a:r>
              <a:rPr b="0" i="0" lang="en" sz="3200" u="none" cap="none" strike="noStrike">
                <a:solidFill>
                  <a:srgbClr val="266DB6"/>
                </a:solidFill>
                <a:latin typeface="Arial"/>
                <a:ea typeface="Arial"/>
                <a:cs typeface="Arial"/>
                <a:sym typeface="Arial"/>
              </a:rPr>
              <a:t>LOTS OF POWER!</a:t>
            </a:r>
          </a:p>
        </p:txBody>
      </p:sp>
      <p:pic>
        <p:nvPicPr>
          <p:cNvPr id="370" name="Shape 370"/>
          <p:cNvPicPr preferRelativeResize="0"/>
          <p:nvPr>
            <p:ph idx="4294967295" type="body"/>
          </p:nvPr>
        </p:nvPicPr>
        <p:blipFill rotWithShape="1">
          <a:blip r:embed="rId3">
            <a:alphaModFix/>
          </a:blip>
          <a:srcRect b="0" l="0" r="0" t="0"/>
          <a:stretch/>
        </p:blipFill>
        <p:spPr>
          <a:xfrm>
            <a:off x="593725" y="1048940"/>
            <a:ext cx="8147049" cy="3419475"/>
          </a:xfrm>
          <a:prstGeom prst="rect">
            <a:avLst/>
          </a:prstGeom>
          <a:noFill/>
          <a:ln cap="flat" cmpd="sng" w="28575">
            <a:solidFill>
              <a:schemeClr val="dk1"/>
            </a:solidFill>
            <a:prstDash val="solid"/>
            <a:miter/>
            <a:headEnd len="med" w="med" type="none"/>
            <a:tailEnd len="med" w="med" type="none"/>
          </a:ln>
        </p:spPr>
      </p:pic>
      <p:sp>
        <p:nvSpPr>
          <p:cNvPr id="371" name="Shape 371"/>
          <p:cNvSpPr txBox="1"/>
          <p:nvPr/>
        </p:nvSpPr>
        <p:spPr>
          <a:xfrm>
            <a:off x="5397500" y="4841081"/>
            <a:ext cx="3573462" cy="302418"/>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FFC711"/>
              </a:buClr>
              <a:buSzPct val="25000"/>
              <a:buFont typeface="Teko"/>
              <a:buNone/>
            </a:pPr>
            <a:r>
              <a:rPr b="0" i="0" lang="en" sz="1400" u="none">
                <a:solidFill>
                  <a:srgbClr val="FFC711"/>
                </a:solidFill>
                <a:latin typeface="Teko"/>
                <a:ea typeface="Teko"/>
                <a:cs typeface="Teko"/>
                <a:sym typeface="Teko"/>
              </a:rPr>
              <a:t>ELECTRICITY BASICS FOR SOLAR  </a:t>
            </a:r>
            <a:r>
              <a:rPr b="0" i="0" lang="en" sz="1400" u="none">
                <a:solidFill>
                  <a:schemeClr val="dk1"/>
                </a:solidFill>
                <a:latin typeface="Teko"/>
                <a:ea typeface="Teko"/>
                <a:cs typeface="Teko"/>
                <a:sym typeface="Teko"/>
              </a:rPr>
              <a:t>|  </a:t>
            </a:r>
            <a:fld id="{00000000-1234-1234-1234-123412341234}" type="slidenum">
              <a:rPr b="0" i="0" lang="en" sz="1400" u="none">
                <a:solidFill>
                  <a:srgbClr val="266DB6"/>
                </a:solidFill>
                <a:latin typeface="Teko"/>
                <a:ea typeface="Teko"/>
                <a:cs typeface="Teko"/>
                <a:sym typeface="Teko"/>
              </a:rPr>
              <a:t>‹#›</a:t>
            </a:fld>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75" name="Shape 375"/>
        <p:cNvGrpSpPr/>
        <p:nvPr/>
      </p:nvGrpSpPr>
      <p:grpSpPr>
        <a:xfrm>
          <a:off x="0" y="0"/>
          <a:ext cx="0" cy="0"/>
          <a:chOff x="0" y="0"/>
          <a:chExt cx="0" cy="0"/>
        </a:xfrm>
      </p:grpSpPr>
      <p:sp>
        <p:nvSpPr>
          <p:cNvPr id="376" name="Shape 376"/>
          <p:cNvSpPr txBox="1"/>
          <p:nvPr>
            <p:ph type="title"/>
          </p:nvPr>
        </p:nvSpPr>
        <p:spPr>
          <a:xfrm>
            <a:off x="2225675" y="354806"/>
            <a:ext cx="6226175" cy="47982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266DB6"/>
              </a:buClr>
              <a:buSzPct val="25000"/>
              <a:buFont typeface="Arial"/>
              <a:buNone/>
            </a:pPr>
            <a:r>
              <a:rPr b="0" i="0" lang="en" sz="3200" u="none" cap="none" strike="noStrike">
                <a:solidFill>
                  <a:srgbClr val="266DB6"/>
                </a:solidFill>
                <a:latin typeface="Arial"/>
                <a:ea typeface="Arial"/>
                <a:cs typeface="Arial"/>
                <a:sym typeface="Arial"/>
              </a:rPr>
              <a:t>WATTS, VOLTS AND AMPS</a:t>
            </a:r>
          </a:p>
        </p:txBody>
      </p:sp>
      <p:sp>
        <p:nvSpPr>
          <p:cNvPr id="377" name="Shape 377"/>
          <p:cNvSpPr txBox="1"/>
          <p:nvPr>
            <p:ph idx="1" type="body"/>
          </p:nvPr>
        </p:nvSpPr>
        <p:spPr>
          <a:xfrm>
            <a:off x="413487" y="869150"/>
            <a:ext cx="6227699" cy="33279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chemeClr val="dk1"/>
              </a:buClr>
              <a:buSzPct val="100000"/>
              <a:buFont typeface="Helvetica Neue"/>
              <a:buNone/>
            </a:pPr>
            <a:r>
              <a:t/>
            </a:r>
            <a:endParaRPr b="0" i="0" sz="1400" u="none">
              <a:solidFill>
                <a:schemeClr val="dk1"/>
              </a:solidFill>
              <a:latin typeface="Arial"/>
              <a:ea typeface="Arial"/>
              <a:cs typeface="Arial"/>
              <a:sym typeface="Arial"/>
            </a:endParaRPr>
          </a:p>
          <a:p>
            <a:pPr indent="-342900" lvl="0" marL="342900" marR="0" rtl="0" algn="ctr">
              <a:lnSpc>
                <a:spcPct val="100000"/>
              </a:lnSpc>
              <a:spcBef>
                <a:spcPts val="800"/>
              </a:spcBef>
              <a:spcAft>
                <a:spcPts val="0"/>
              </a:spcAft>
              <a:buClr>
                <a:schemeClr val="dk1"/>
              </a:buClr>
              <a:buSzPct val="25000"/>
              <a:buFont typeface="Arial"/>
              <a:buNone/>
            </a:pPr>
            <a:r>
              <a:rPr lang="en" sz="4000">
                <a:latin typeface="Arial"/>
                <a:ea typeface="Arial"/>
                <a:cs typeface="Arial"/>
                <a:sym typeface="Arial"/>
              </a:rPr>
              <a:t>Voltage x Current = Power</a:t>
            </a:r>
          </a:p>
          <a:p>
            <a:pPr indent="-342900" lvl="0" marL="342900" marR="0" rtl="0" algn="ctr">
              <a:lnSpc>
                <a:spcPct val="100000"/>
              </a:lnSpc>
              <a:spcBef>
                <a:spcPts val="800"/>
              </a:spcBef>
              <a:spcAft>
                <a:spcPts val="0"/>
              </a:spcAft>
              <a:buClr>
                <a:schemeClr val="dk1"/>
              </a:buClr>
              <a:buSzPct val="25000"/>
              <a:buFont typeface="Arial"/>
              <a:buNone/>
            </a:pPr>
            <a:r>
              <a:rPr b="0" i="0" lang="en" sz="4000" u="none">
                <a:solidFill>
                  <a:schemeClr val="dk1"/>
                </a:solidFill>
                <a:latin typeface="Arial"/>
                <a:ea typeface="Arial"/>
                <a:cs typeface="Arial"/>
                <a:sym typeface="Arial"/>
              </a:rPr>
              <a:t>Volts x Amps = Watts</a:t>
            </a:r>
          </a:p>
          <a:p>
            <a:pPr indent="-342900" lvl="0" marL="342900" marR="0" rtl="0" algn="ctr">
              <a:lnSpc>
                <a:spcPct val="100000"/>
              </a:lnSpc>
              <a:spcBef>
                <a:spcPts val="800"/>
              </a:spcBef>
              <a:spcAft>
                <a:spcPts val="0"/>
              </a:spcAft>
              <a:buClr>
                <a:schemeClr val="dk1"/>
              </a:buClr>
              <a:buSzPct val="25000"/>
              <a:buFont typeface="Helvetica Neue"/>
              <a:buNone/>
            </a:pPr>
            <a:r>
              <a:t/>
            </a:r>
            <a:endParaRPr b="0" i="0" sz="4000" u="none">
              <a:solidFill>
                <a:schemeClr val="dk1"/>
              </a:solidFill>
              <a:latin typeface="Arial"/>
              <a:ea typeface="Arial"/>
              <a:cs typeface="Arial"/>
              <a:sym typeface="Arial"/>
            </a:endParaRPr>
          </a:p>
          <a:p>
            <a:pPr indent="-342900" lvl="0" marL="342900" marR="0" rtl="0" algn="ctr">
              <a:lnSpc>
                <a:spcPct val="100000"/>
              </a:lnSpc>
              <a:spcBef>
                <a:spcPts val="280"/>
              </a:spcBef>
              <a:spcAft>
                <a:spcPts val="0"/>
              </a:spcAft>
              <a:buClr>
                <a:schemeClr val="dk1"/>
              </a:buClr>
              <a:buSzPct val="100000"/>
              <a:buFont typeface="Helvetica Neue"/>
              <a:buNone/>
            </a:pPr>
            <a:r>
              <a:t/>
            </a:r>
            <a:endParaRPr b="0" i="0" sz="1400" u="none">
              <a:solidFill>
                <a:schemeClr val="dk1"/>
              </a:solidFill>
              <a:latin typeface="Arial"/>
              <a:ea typeface="Arial"/>
              <a:cs typeface="Arial"/>
              <a:sym typeface="Arial"/>
            </a:endParaRPr>
          </a:p>
          <a:p>
            <a:pPr indent="-342900" lvl="0" marL="342900" marR="0" rtl="0" algn="ctr">
              <a:lnSpc>
                <a:spcPct val="100000"/>
              </a:lnSpc>
              <a:spcBef>
                <a:spcPts val="560"/>
              </a:spcBef>
              <a:spcAft>
                <a:spcPts val="0"/>
              </a:spcAft>
              <a:buClr>
                <a:schemeClr val="dk1"/>
              </a:buClr>
              <a:buSzPct val="25000"/>
              <a:buFont typeface="Arial"/>
              <a:buNone/>
            </a:pPr>
            <a:r>
              <a:rPr b="0" i="0" lang="en" sz="2800" u="none">
                <a:solidFill>
                  <a:schemeClr val="dk1"/>
                </a:solidFill>
                <a:latin typeface="Arial"/>
                <a:ea typeface="Arial"/>
                <a:cs typeface="Arial"/>
                <a:sym typeface="Arial"/>
              </a:rPr>
              <a:t>12 volts  x   5 amps  = 60 watts</a:t>
            </a:r>
          </a:p>
          <a:p>
            <a:pPr indent="-342900" lvl="0" marL="342900" marR="0" rtl="0" algn="l">
              <a:spcBef>
                <a:spcPts val="560"/>
              </a:spcBef>
              <a:spcAft>
                <a:spcPts val="0"/>
              </a:spcAft>
              <a:buClr>
                <a:schemeClr val="dk1"/>
              </a:buClr>
              <a:buSzPct val="100000"/>
              <a:buFont typeface="Helvetica Neue"/>
              <a:buNone/>
            </a:pPr>
            <a:r>
              <a:t/>
            </a:r>
            <a:endParaRPr b="0" i="0" sz="2800" u="none">
              <a:solidFill>
                <a:schemeClr val="dk1"/>
              </a:solidFill>
              <a:latin typeface="Arial"/>
              <a:ea typeface="Arial"/>
              <a:cs typeface="Arial"/>
              <a:sym typeface="Arial"/>
            </a:endParaRPr>
          </a:p>
        </p:txBody>
      </p:sp>
      <p:sp>
        <p:nvSpPr>
          <p:cNvPr id="378" name="Shape 378"/>
          <p:cNvSpPr txBox="1"/>
          <p:nvPr/>
        </p:nvSpPr>
        <p:spPr>
          <a:xfrm>
            <a:off x="5397500" y="4841081"/>
            <a:ext cx="3573462" cy="302418"/>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FFC711"/>
              </a:buClr>
              <a:buSzPct val="25000"/>
              <a:buFont typeface="Teko"/>
              <a:buNone/>
            </a:pPr>
            <a:r>
              <a:rPr b="0" i="0" lang="en" sz="1400" u="none">
                <a:solidFill>
                  <a:srgbClr val="FFC711"/>
                </a:solidFill>
                <a:latin typeface="Teko"/>
                <a:ea typeface="Teko"/>
                <a:cs typeface="Teko"/>
                <a:sym typeface="Teko"/>
              </a:rPr>
              <a:t>ELECTRICITY BASICS FOR SOLAR  </a:t>
            </a:r>
            <a:r>
              <a:rPr b="0" i="0" lang="en" sz="1400" u="none">
                <a:solidFill>
                  <a:schemeClr val="dk1"/>
                </a:solidFill>
                <a:latin typeface="Teko"/>
                <a:ea typeface="Teko"/>
                <a:cs typeface="Teko"/>
                <a:sym typeface="Teko"/>
              </a:rPr>
              <a:t>|  </a:t>
            </a:r>
            <a:fld id="{00000000-1234-1234-1234-123412341234}" type="slidenum">
              <a:rPr b="0" i="0" lang="en" sz="1400" u="none">
                <a:solidFill>
                  <a:srgbClr val="266DB6"/>
                </a:solidFill>
                <a:latin typeface="Teko"/>
                <a:ea typeface="Teko"/>
                <a:cs typeface="Teko"/>
                <a:sym typeface="Teko"/>
              </a:rPr>
              <a:t>‹#›</a:t>
            </a:fld>
          </a:p>
        </p:txBody>
      </p:sp>
      <p:sp>
        <p:nvSpPr>
          <p:cNvPr id="379" name="Shape 379"/>
          <p:cNvSpPr txBox="1"/>
          <p:nvPr/>
        </p:nvSpPr>
        <p:spPr>
          <a:xfrm>
            <a:off x="7123075" y="1711475"/>
            <a:ext cx="1656600" cy="828300"/>
          </a:xfrm>
          <a:prstGeom prst="rect">
            <a:avLst/>
          </a:prstGeom>
          <a:noFill/>
          <a:ln cap="flat" cmpd="sng" w="9525">
            <a:solidFill>
              <a:srgbClr val="000000"/>
            </a:solidFill>
            <a:prstDash val="solid"/>
            <a:round/>
            <a:headEnd len="med" w="med" type="none"/>
            <a:tailEnd len="med" w="med" type="none"/>
          </a:ln>
        </p:spPr>
        <p:txBody>
          <a:bodyPr anchorCtr="0" anchor="t" bIns="91425" lIns="91425" rIns="91425" tIns="91425">
            <a:noAutofit/>
          </a:bodyPr>
          <a:lstStyle/>
          <a:p>
            <a:pPr lvl="0">
              <a:spcBef>
                <a:spcPts val="0"/>
              </a:spcBef>
              <a:buNone/>
            </a:pPr>
            <a:r>
              <a:rPr lang="en" sz="4000"/>
              <a:t>P = IV</a:t>
            </a: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83" name="Shape 383"/>
        <p:cNvGrpSpPr/>
        <p:nvPr/>
      </p:nvGrpSpPr>
      <p:grpSpPr>
        <a:xfrm>
          <a:off x="0" y="0"/>
          <a:ext cx="0" cy="0"/>
          <a:chOff x="0" y="0"/>
          <a:chExt cx="0" cy="0"/>
        </a:xfrm>
      </p:grpSpPr>
      <p:sp>
        <p:nvSpPr>
          <p:cNvPr id="384" name="Shape 384"/>
          <p:cNvSpPr txBox="1"/>
          <p:nvPr>
            <p:ph type="title"/>
          </p:nvPr>
        </p:nvSpPr>
        <p:spPr>
          <a:xfrm>
            <a:off x="2176461" y="351234"/>
            <a:ext cx="6967537" cy="47744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266DB6"/>
              </a:buClr>
              <a:buSzPct val="25000"/>
              <a:buFont typeface="Arial"/>
              <a:buNone/>
            </a:pPr>
            <a:r>
              <a:rPr b="0" i="0" lang="en" sz="3200" u="none" cap="none" strike="noStrike">
                <a:solidFill>
                  <a:srgbClr val="266DB6"/>
                </a:solidFill>
                <a:latin typeface="Arial"/>
                <a:ea typeface="Arial"/>
                <a:cs typeface="Arial"/>
                <a:sym typeface="Arial"/>
              </a:rPr>
              <a:t>DEMONSTRATION OF POWER</a:t>
            </a:r>
          </a:p>
        </p:txBody>
      </p:sp>
      <p:pic>
        <p:nvPicPr>
          <p:cNvPr descr="Basket ball.jpg" id="385" name="Shape 385"/>
          <p:cNvPicPr preferRelativeResize="0"/>
          <p:nvPr/>
        </p:nvPicPr>
        <p:blipFill rotWithShape="1">
          <a:blip r:embed="rId3">
            <a:alphaModFix/>
          </a:blip>
          <a:srcRect b="0" l="0" r="0" t="0"/>
          <a:stretch/>
        </p:blipFill>
        <p:spPr>
          <a:xfrm>
            <a:off x="228600" y="889396"/>
            <a:ext cx="3911202" cy="3911202"/>
          </a:xfrm>
          <a:prstGeom prst="rect">
            <a:avLst/>
          </a:prstGeom>
          <a:noFill/>
          <a:ln>
            <a:noFill/>
          </a:ln>
        </p:spPr>
      </p:pic>
      <p:pic>
        <p:nvPicPr>
          <p:cNvPr descr="Baseball_(crop).jpg" id="386" name="Shape 386"/>
          <p:cNvPicPr preferRelativeResize="0"/>
          <p:nvPr/>
        </p:nvPicPr>
        <p:blipFill rotWithShape="1">
          <a:blip r:embed="rId4">
            <a:alphaModFix/>
          </a:blip>
          <a:srcRect b="0" l="0" r="0" t="0"/>
          <a:stretch/>
        </p:blipFill>
        <p:spPr>
          <a:xfrm>
            <a:off x="6172200" y="2271712"/>
            <a:ext cx="2168525" cy="1575196"/>
          </a:xfrm>
          <a:prstGeom prst="rect">
            <a:avLst/>
          </a:prstGeom>
          <a:noFill/>
          <a:ln>
            <a:noFill/>
          </a:ln>
        </p:spPr>
      </p:pic>
      <p:sp>
        <p:nvSpPr>
          <p:cNvPr id="387" name="Shape 387"/>
          <p:cNvSpPr txBox="1"/>
          <p:nvPr/>
        </p:nvSpPr>
        <p:spPr>
          <a:xfrm>
            <a:off x="6708775" y="2852737"/>
            <a:ext cx="1316037" cy="531018"/>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1" i="0" lang="en" sz="4000" u="none">
                <a:solidFill>
                  <a:schemeClr val="dk1"/>
                </a:solidFill>
                <a:latin typeface="Arial"/>
                <a:ea typeface="Arial"/>
                <a:cs typeface="Arial"/>
                <a:sym typeface="Arial"/>
              </a:rPr>
              <a:t>1 A</a:t>
            </a:r>
          </a:p>
        </p:txBody>
      </p:sp>
      <p:sp>
        <p:nvSpPr>
          <p:cNvPr id="388" name="Shape 388"/>
          <p:cNvSpPr txBox="1"/>
          <p:nvPr/>
        </p:nvSpPr>
        <p:spPr>
          <a:xfrm>
            <a:off x="2246311" y="2447925"/>
            <a:ext cx="1316037" cy="531018"/>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1" i="0" lang="en" sz="4000" u="none">
                <a:solidFill>
                  <a:schemeClr val="dk1"/>
                </a:solidFill>
                <a:latin typeface="Arial"/>
                <a:ea typeface="Arial"/>
                <a:cs typeface="Arial"/>
                <a:sym typeface="Arial"/>
              </a:rPr>
              <a:t>10 A</a:t>
            </a:r>
          </a:p>
        </p:txBody>
      </p:sp>
      <p:sp>
        <p:nvSpPr>
          <p:cNvPr id="389" name="Shape 389"/>
          <p:cNvSpPr txBox="1"/>
          <p:nvPr/>
        </p:nvSpPr>
        <p:spPr>
          <a:xfrm>
            <a:off x="5397500" y="4841081"/>
            <a:ext cx="3573462" cy="302418"/>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FFC711"/>
              </a:buClr>
              <a:buSzPct val="25000"/>
              <a:buFont typeface="Teko"/>
              <a:buNone/>
            </a:pPr>
            <a:r>
              <a:rPr b="0" i="0" lang="en" sz="1400" u="none">
                <a:solidFill>
                  <a:srgbClr val="FFC711"/>
                </a:solidFill>
                <a:latin typeface="Teko"/>
                <a:ea typeface="Teko"/>
                <a:cs typeface="Teko"/>
                <a:sym typeface="Teko"/>
              </a:rPr>
              <a:t>ELECTRICITY BASICS FOR SOLAR  </a:t>
            </a:r>
            <a:r>
              <a:rPr b="0" i="0" lang="en" sz="1400" u="none">
                <a:solidFill>
                  <a:schemeClr val="dk1"/>
                </a:solidFill>
                <a:latin typeface="Teko"/>
                <a:ea typeface="Teko"/>
                <a:cs typeface="Teko"/>
                <a:sym typeface="Teko"/>
              </a:rPr>
              <a:t>|  </a:t>
            </a:r>
            <a:fld id="{00000000-1234-1234-1234-123412341234}" type="slidenum">
              <a:rPr b="0" i="0" lang="en" sz="1400" u="none">
                <a:solidFill>
                  <a:srgbClr val="266DB6"/>
                </a:solidFill>
                <a:latin typeface="Teko"/>
                <a:ea typeface="Teko"/>
                <a:cs typeface="Teko"/>
                <a:sym typeface="Teko"/>
              </a:rPr>
              <a:t>‹#›</a:t>
            </a:fld>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93" name="Shape 393"/>
        <p:cNvGrpSpPr/>
        <p:nvPr/>
      </p:nvGrpSpPr>
      <p:grpSpPr>
        <a:xfrm>
          <a:off x="0" y="0"/>
          <a:ext cx="0" cy="0"/>
          <a:chOff x="0" y="0"/>
          <a:chExt cx="0" cy="0"/>
        </a:xfrm>
      </p:grpSpPr>
      <p:sp>
        <p:nvSpPr>
          <p:cNvPr id="394" name="Shape 394"/>
          <p:cNvSpPr txBox="1"/>
          <p:nvPr>
            <p:ph type="title"/>
          </p:nvPr>
        </p:nvSpPr>
        <p:spPr>
          <a:xfrm>
            <a:off x="2225675" y="354806"/>
            <a:ext cx="6226175" cy="47982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266DB6"/>
              </a:buClr>
              <a:buSzPct val="25000"/>
              <a:buFont typeface="Arial"/>
              <a:buNone/>
            </a:pPr>
            <a:r>
              <a:rPr b="0" i="0" lang="en" sz="3200" u="none" cap="none" strike="noStrike">
                <a:solidFill>
                  <a:srgbClr val="266DB6"/>
                </a:solidFill>
                <a:latin typeface="Arial"/>
                <a:ea typeface="Arial"/>
                <a:cs typeface="Arial"/>
                <a:sym typeface="Arial"/>
              </a:rPr>
              <a:t>ENERGY, WATT-HOURS (W</a:t>
            </a:r>
            <a:r>
              <a:rPr lang="en">
                <a:latin typeface="Arial"/>
                <a:ea typeface="Arial"/>
                <a:cs typeface="Arial"/>
                <a:sym typeface="Arial"/>
              </a:rPr>
              <a:t>h</a:t>
            </a:r>
            <a:r>
              <a:rPr b="0" i="0" lang="en" sz="3200" u="none" cap="none" strike="noStrike">
                <a:solidFill>
                  <a:srgbClr val="266DB6"/>
                </a:solidFill>
                <a:latin typeface="Arial"/>
                <a:ea typeface="Arial"/>
                <a:cs typeface="Arial"/>
                <a:sym typeface="Arial"/>
              </a:rPr>
              <a:t>)</a:t>
            </a:r>
          </a:p>
        </p:txBody>
      </p:sp>
      <p:sp>
        <p:nvSpPr>
          <p:cNvPr id="395" name="Shape 395"/>
          <p:cNvSpPr txBox="1"/>
          <p:nvPr>
            <p:ph idx="1" type="body"/>
          </p:nvPr>
        </p:nvSpPr>
        <p:spPr>
          <a:xfrm>
            <a:off x="2220911" y="941784"/>
            <a:ext cx="6794500" cy="787002"/>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chemeClr val="dk1"/>
              </a:buClr>
              <a:buSzPct val="25000"/>
              <a:buFont typeface="Arial"/>
              <a:buNone/>
            </a:pPr>
            <a:r>
              <a:rPr b="0" i="0" lang="en" sz="3200" u="none">
                <a:solidFill>
                  <a:schemeClr val="dk1"/>
                </a:solidFill>
                <a:latin typeface="Arial"/>
                <a:ea typeface="Arial"/>
                <a:cs typeface="Arial"/>
                <a:sym typeface="Arial"/>
              </a:rPr>
              <a:t>Watts x hours = Watt-hours (Wh)</a:t>
            </a:r>
          </a:p>
          <a:p>
            <a:pPr indent="-342900" lvl="0" marL="342900" marR="0" rtl="0" algn="l">
              <a:lnSpc>
                <a:spcPct val="100000"/>
              </a:lnSpc>
              <a:spcBef>
                <a:spcPts val="0"/>
              </a:spcBef>
              <a:spcAft>
                <a:spcPts val="0"/>
              </a:spcAft>
              <a:buClr>
                <a:schemeClr val="dk1"/>
              </a:buClr>
              <a:buSzPct val="25000"/>
              <a:buFont typeface="Arial"/>
              <a:buNone/>
            </a:pPr>
            <a:r>
              <a:t/>
            </a:r>
            <a:endParaRPr sz="3200">
              <a:latin typeface="Arial"/>
              <a:ea typeface="Arial"/>
              <a:cs typeface="Arial"/>
              <a:sym typeface="Arial"/>
            </a:endParaRPr>
          </a:p>
          <a:p>
            <a:pPr indent="-342900" lvl="0" marL="342900" marR="0" rtl="0" algn="l">
              <a:lnSpc>
                <a:spcPct val="100000"/>
              </a:lnSpc>
              <a:spcBef>
                <a:spcPts val="0"/>
              </a:spcBef>
              <a:spcAft>
                <a:spcPts val="0"/>
              </a:spcAft>
              <a:buClr>
                <a:schemeClr val="dk1"/>
              </a:buClr>
              <a:buSzPct val="25000"/>
              <a:buFont typeface="Arial"/>
              <a:buNone/>
            </a:pPr>
            <a:r>
              <a:t/>
            </a:r>
            <a:endParaRPr sz="3200">
              <a:latin typeface="Arial"/>
              <a:ea typeface="Arial"/>
              <a:cs typeface="Arial"/>
              <a:sym typeface="Arial"/>
            </a:endParaRPr>
          </a:p>
          <a:p>
            <a:pPr indent="-342900" lvl="0" marL="342900" marR="0" rtl="0" algn="l">
              <a:lnSpc>
                <a:spcPct val="100000"/>
              </a:lnSpc>
              <a:spcBef>
                <a:spcPts val="0"/>
              </a:spcBef>
              <a:spcAft>
                <a:spcPts val="0"/>
              </a:spcAft>
              <a:buClr>
                <a:schemeClr val="dk1"/>
              </a:buClr>
              <a:buSzPct val="25000"/>
              <a:buFont typeface="Arial"/>
              <a:buNone/>
            </a:pPr>
            <a:r>
              <a:rPr lang="en" sz="3200">
                <a:latin typeface="Arial"/>
                <a:ea typeface="Arial"/>
                <a:cs typeface="Arial"/>
                <a:sym typeface="Arial"/>
              </a:rPr>
              <a:t>Energy = Power x Time</a:t>
            </a:r>
          </a:p>
          <a:p>
            <a:pPr indent="-342900" lvl="0" marL="342900" marR="0" rtl="0" algn="l">
              <a:spcBef>
                <a:spcPts val="640"/>
              </a:spcBef>
              <a:spcAft>
                <a:spcPts val="0"/>
              </a:spcAft>
              <a:buClr>
                <a:schemeClr val="dk1"/>
              </a:buClr>
              <a:buSzPct val="100000"/>
              <a:buFont typeface="Helvetica Neue"/>
              <a:buNone/>
            </a:pPr>
            <a:r>
              <a:t/>
            </a:r>
            <a:endParaRPr b="0" i="0" sz="3200" u="none">
              <a:solidFill>
                <a:schemeClr val="dk1"/>
              </a:solidFill>
              <a:latin typeface="Arial"/>
              <a:ea typeface="Arial"/>
              <a:cs typeface="Arial"/>
              <a:sym typeface="Arial"/>
            </a:endParaRPr>
          </a:p>
        </p:txBody>
      </p:sp>
      <p:sp>
        <p:nvSpPr>
          <p:cNvPr id="396" name="Shape 396"/>
          <p:cNvSpPr txBox="1"/>
          <p:nvPr/>
        </p:nvSpPr>
        <p:spPr>
          <a:xfrm>
            <a:off x="5397500" y="4841081"/>
            <a:ext cx="3573462" cy="302418"/>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FFC711"/>
              </a:buClr>
              <a:buSzPct val="25000"/>
              <a:buFont typeface="Teko"/>
              <a:buNone/>
            </a:pPr>
            <a:r>
              <a:rPr b="0" i="0" lang="en" sz="1400" u="none">
                <a:solidFill>
                  <a:srgbClr val="FFC711"/>
                </a:solidFill>
                <a:latin typeface="Teko"/>
                <a:ea typeface="Teko"/>
                <a:cs typeface="Teko"/>
                <a:sym typeface="Teko"/>
              </a:rPr>
              <a:t>ELECTRICITY BASICS FOR SOLAR  </a:t>
            </a:r>
            <a:r>
              <a:rPr b="0" i="0" lang="en" sz="1400" u="none">
                <a:solidFill>
                  <a:schemeClr val="dk1"/>
                </a:solidFill>
                <a:latin typeface="Teko"/>
                <a:ea typeface="Teko"/>
                <a:cs typeface="Teko"/>
                <a:sym typeface="Teko"/>
              </a:rPr>
              <a:t>|  </a:t>
            </a:r>
            <a:fld id="{00000000-1234-1234-1234-123412341234}" type="slidenum">
              <a:rPr b="0" i="0" lang="en" sz="1400" u="none">
                <a:solidFill>
                  <a:srgbClr val="266DB6"/>
                </a:solidFill>
                <a:latin typeface="Teko"/>
                <a:ea typeface="Teko"/>
                <a:cs typeface="Teko"/>
                <a:sym typeface="Teko"/>
              </a:rPr>
              <a:t>‹#›</a:t>
            </a:fld>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00" name="Shape 400"/>
        <p:cNvGrpSpPr/>
        <p:nvPr/>
      </p:nvGrpSpPr>
      <p:grpSpPr>
        <a:xfrm>
          <a:off x="0" y="0"/>
          <a:ext cx="0" cy="0"/>
          <a:chOff x="0" y="0"/>
          <a:chExt cx="0" cy="0"/>
        </a:xfrm>
      </p:grpSpPr>
      <p:sp>
        <p:nvSpPr>
          <p:cNvPr id="401" name="Shape 401"/>
          <p:cNvSpPr txBox="1"/>
          <p:nvPr>
            <p:ph type="title"/>
          </p:nvPr>
        </p:nvSpPr>
        <p:spPr>
          <a:xfrm>
            <a:off x="2225675" y="354806"/>
            <a:ext cx="6226200" cy="479700"/>
          </a:xfrm>
          <a:prstGeom prst="rect">
            <a:avLst/>
          </a:prstGeom>
        </p:spPr>
        <p:txBody>
          <a:bodyPr anchorCtr="0" anchor="ctr" bIns="91425" lIns="91425" rIns="91425" tIns="91425">
            <a:noAutofit/>
          </a:bodyPr>
          <a:lstStyle/>
          <a:p>
            <a:pPr lvl="0" rtl="0">
              <a:spcBef>
                <a:spcPts val="0"/>
              </a:spcBef>
              <a:buNone/>
            </a:pPr>
            <a:r>
              <a:rPr lang="en"/>
              <a:t>Power</a:t>
            </a:r>
          </a:p>
        </p:txBody>
      </p:sp>
      <p:sp>
        <p:nvSpPr>
          <p:cNvPr id="402" name="Shape 402"/>
          <p:cNvSpPr txBox="1"/>
          <p:nvPr>
            <p:ph idx="1" type="body"/>
          </p:nvPr>
        </p:nvSpPr>
        <p:spPr>
          <a:xfrm>
            <a:off x="336824" y="1152950"/>
            <a:ext cx="8366100" cy="3327300"/>
          </a:xfrm>
          <a:prstGeom prst="rect">
            <a:avLst/>
          </a:prstGeom>
        </p:spPr>
        <p:txBody>
          <a:bodyPr anchorCtr="0" anchor="t" bIns="91425" lIns="91425" rIns="91425" tIns="91425">
            <a:noAutofit/>
          </a:bodyPr>
          <a:lstStyle/>
          <a:p>
            <a:pPr lvl="0" rtl="0">
              <a:spcBef>
                <a:spcPts val="0"/>
              </a:spcBef>
              <a:buNone/>
            </a:pPr>
            <a:r>
              <a:rPr lang="en" sz="3600">
                <a:latin typeface="Roboto"/>
                <a:ea typeface="Roboto"/>
                <a:cs typeface="Roboto"/>
                <a:sym typeface="Roboto"/>
              </a:rPr>
              <a:t>In your notebook draw and label your own </a:t>
            </a:r>
            <a:r>
              <a:rPr b="1" lang="en" sz="3600">
                <a:latin typeface="Roboto"/>
                <a:ea typeface="Roboto"/>
                <a:cs typeface="Roboto"/>
                <a:sym typeface="Roboto"/>
              </a:rPr>
              <a:t>model</a:t>
            </a:r>
            <a:r>
              <a:rPr lang="en" sz="3600">
                <a:latin typeface="Roboto"/>
                <a:ea typeface="Roboto"/>
                <a:cs typeface="Roboto"/>
                <a:sym typeface="Roboto"/>
              </a:rPr>
              <a:t> to explain how </a:t>
            </a:r>
            <a:r>
              <a:rPr b="1" lang="en" sz="3600">
                <a:latin typeface="Roboto"/>
                <a:ea typeface="Roboto"/>
                <a:cs typeface="Roboto"/>
                <a:sym typeface="Roboto"/>
              </a:rPr>
              <a:t>current</a:t>
            </a:r>
            <a:r>
              <a:rPr lang="en" sz="3600">
                <a:latin typeface="Roboto"/>
                <a:ea typeface="Roboto"/>
                <a:cs typeface="Roboto"/>
                <a:sym typeface="Roboto"/>
              </a:rPr>
              <a:t> and </a:t>
            </a:r>
            <a:r>
              <a:rPr b="1" lang="en" sz="3600">
                <a:latin typeface="Roboto"/>
                <a:ea typeface="Roboto"/>
                <a:cs typeface="Roboto"/>
                <a:sym typeface="Roboto"/>
              </a:rPr>
              <a:t>voltage</a:t>
            </a:r>
            <a:r>
              <a:rPr lang="en" sz="3600">
                <a:latin typeface="Roboto"/>
                <a:ea typeface="Roboto"/>
                <a:cs typeface="Roboto"/>
                <a:sym typeface="Roboto"/>
              </a:rPr>
              <a:t> effect </a:t>
            </a:r>
            <a:r>
              <a:rPr b="1" lang="en" sz="3600">
                <a:latin typeface="Roboto"/>
                <a:ea typeface="Roboto"/>
                <a:cs typeface="Roboto"/>
                <a:sym typeface="Roboto"/>
              </a:rPr>
              <a:t>power</a:t>
            </a:r>
            <a:r>
              <a:rPr lang="en" sz="3600">
                <a:latin typeface="Roboto"/>
                <a:ea typeface="Roboto"/>
                <a:cs typeface="Roboto"/>
                <a:sym typeface="Roboto"/>
              </a:rPr>
              <a:t>.</a:t>
            </a: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06" name="Shape 406"/>
        <p:cNvGrpSpPr/>
        <p:nvPr/>
      </p:nvGrpSpPr>
      <p:grpSpPr>
        <a:xfrm>
          <a:off x="0" y="0"/>
          <a:ext cx="0" cy="0"/>
          <a:chOff x="0" y="0"/>
          <a:chExt cx="0" cy="0"/>
        </a:xfrm>
      </p:grpSpPr>
      <p:sp>
        <p:nvSpPr>
          <p:cNvPr id="407" name="Shape 407"/>
          <p:cNvSpPr txBox="1"/>
          <p:nvPr>
            <p:ph type="title"/>
          </p:nvPr>
        </p:nvSpPr>
        <p:spPr>
          <a:xfrm>
            <a:off x="2225675" y="354806"/>
            <a:ext cx="6226175" cy="47982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266DB6"/>
              </a:buClr>
              <a:buSzPct val="25000"/>
              <a:buFont typeface="Arial"/>
              <a:buNone/>
            </a:pPr>
            <a:r>
              <a:rPr b="0" i="0" lang="en" sz="3200" u="none" cap="none" strike="noStrike">
                <a:solidFill>
                  <a:srgbClr val="266DB6"/>
                </a:solidFill>
                <a:latin typeface="Arial"/>
                <a:ea typeface="Arial"/>
                <a:cs typeface="Arial"/>
                <a:sym typeface="Arial"/>
              </a:rPr>
              <a:t>WATTS, VOLTS AND AMPS</a:t>
            </a:r>
          </a:p>
        </p:txBody>
      </p:sp>
      <p:sp>
        <p:nvSpPr>
          <p:cNvPr id="408" name="Shape 408"/>
          <p:cNvSpPr txBox="1"/>
          <p:nvPr>
            <p:ph idx="1" type="body"/>
          </p:nvPr>
        </p:nvSpPr>
        <p:spPr>
          <a:xfrm>
            <a:off x="411162" y="994171"/>
            <a:ext cx="8534399" cy="787002"/>
          </a:xfrm>
          <a:prstGeom prst="rect">
            <a:avLst/>
          </a:prstGeom>
          <a:noFill/>
          <a:ln>
            <a:noFill/>
          </a:ln>
        </p:spPr>
        <p:txBody>
          <a:bodyPr anchorCtr="0" anchor="t" bIns="45700" lIns="91425" rIns="91425" tIns="45700">
            <a:noAutofit/>
          </a:bodyPr>
          <a:lstStyle/>
          <a:p>
            <a:pPr indent="-342900" lvl="0" marL="342900" marR="0" rtl="0" algn="ctr">
              <a:lnSpc>
                <a:spcPct val="100000"/>
              </a:lnSpc>
              <a:spcBef>
                <a:spcPts val="0"/>
              </a:spcBef>
              <a:spcAft>
                <a:spcPts val="0"/>
              </a:spcAft>
              <a:buClr>
                <a:schemeClr val="dk1"/>
              </a:buClr>
              <a:buSzPct val="25000"/>
              <a:buFont typeface="Arial"/>
              <a:buNone/>
            </a:pPr>
            <a:r>
              <a:rPr b="0" i="0" lang="en" sz="3200" u="none">
                <a:solidFill>
                  <a:schemeClr val="dk1"/>
                </a:solidFill>
                <a:latin typeface="Arial"/>
                <a:ea typeface="Arial"/>
                <a:cs typeface="Arial"/>
                <a:sym typeface="Arial"/>
              </a:rPr>
              <a:t>Volts x Amps = Watts</a:t>
            </a:r>
          </a:p>
          <a:p>
            <a:pPr indent="-342900" lvl="0" marL="342900" marR="0" rtl="0" algn="ctr">
              <a:lnSpc>
                <a:spcPct val="100000"/>
              </a:lnSpc>
              <a:spcBef>
                <a:spcPts val="640"/>
              </a:spcBef>
              <a:spcAft>
                <a:spcPts val="0"/>
              </a:spcAft>
              <a:buClr>
                <a:schemeClr val="dk1"/>
              </a:buClr>
              <a:buSzPct val="25000"/>
              <a:buFont typeface="Helvetica Neue"/>
              <a:buNone/>
            </a:pPr>
            <a:r>
              <a:t/>
            </a:r>
            <a:endParaRPr b="0" i="0" sz="3200" u="none">
              <a:solidFill>
                <a:schemeClr val="dk1"/>
              </a:solidFill>
              <a:latin typeface="Arial"/>
              <a:ea typeface="Arial"/>
              <a:cs typeface="Arial"/>
              <a:sym typeface="Arial"/>
            </a:endParaRPr>
          </a:p>
          <a:p>
            <a:pPr indent="-342900" lvl="0" marL="342900" marR="0" rtl="0" algn="l">
              <a:spcBef>
                <a:spcPts val="640"/>
              </a:spcBef>
              <a:spcAft>
                <a:spcPts val="0"/>
              </a:spcAft>
              <a:buClr>
                <a:schemeClr val="dk1"/>
              </a:buClr>
              <a:buSzPct val="100000"/>
              <a:buFont typeface="Helvetica Neue"/>
              <a:buNone/>
            </a:pPr>
            <a:r>
              <a:t/>
            </a:r>
            <a:endParaRPr b="0" i="0" sz="3200" u="none">
              <a:solidFill>
                <a:schemeClr val="dk1"/>
              </a:solidFill>
              <a:latin typeface="Arial"/>
              <a:ea typeface="Arial"/>
              <a:cs typeface="Arial"/>
              <a:sym typeface="Arial"/>
            </a:endParaRPr>
          </a:p>
        </p:txBody>
      </p:sp>
      <p:pic>
        <p:nvPicPr>
          <p:cNvPr descr="lightBulb.png" id="409" name="Shape 409"/>
          <p:cNvPicPr preferRelativeResize="0"/>
          <p:nvPr/>
        </p:nvPicPr>
        <p:blipFill rotWithShape="1">
          <a:blip r:embed="rId3">
            <a:alphaModFix/>
          </a:blip>
          <a:srcRect b="0" l="0" r="0" t="0"/>
          <a:stretch/>
        </p:blipFill>
        <p:spPr>
          <a:xfrm>
            <a:off x="0" y="994171"/>
            <a:ext cx="1715690" cy="1725215"/>
          </a:xfrm>
          <a:prstGeom prst="rect">
            <a:avLst/>
          </a:prstGeom>
          <a:noFill/>
          <a:ln>
            <a:noFill/>
          </a:ln>
        </p:spPr>
      </p:pic>
      <p:sp>
        <p:nvSpPr>
          <p:cNvPr id="410" name="Shape 410"/>
          <p:cNvSpPr txBox="1"/>
          <p:nvPr/>
        </p:nvSpPr>
        <p:spPr>
          <a:xfrm>
            <a:off x="118350" y="1503750"/>
            <a:ext cx="2002800" cy="484500"/>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SzPct val="25000"/>
              <a:buFont typeface="Arial"/>
              <a:buNone/>
            </a:pPr>
            <a:r>
              <a:rPr b="0" i="0" lang="en" sz="1800" u="none">
                <a:solidFill>
                  <a:schemeClr val="dk1"/>
                </a:solidFill>
                <a:latin typeface="Arial"/>
                <a:ea typeface="Arial"/>
                <a:cs typeface="Arial"/>
                <a:sym typeface="Arial"/>
              </a:rPr>
              <a:t>Typical light bulb</a:t>
            </a:r>
          </a:p>
        </p:txBody>
      </p:sp>
      <p:sp>
        <p:nvSpPr>
          <p:cNvPr id="411" name="Shape 411"/>
          <p:cNvSpPr txBox="1"/>
          <p:nvPr/>
        </p:nvSpPr>
        <p:spPr>
          <a:xfrm>
            <a:off x="657225" y="1572815"/>
            <a:ext cx="6900861" cy="779858"/>
          </a:xfrm>
          <a:prstGeom prst="rect">
            <a:avLst/>
          </a:prstGeom>
          <a:noFill/>
          <a:ln>
            <a:noFill/>
          </a:ln>
        </p:spPr>
        <p:txBody>
          <a:bodyPr anchorCtr="0" anchor="t" bIns="45700" lIns="91425" rIns="91425" tIns="45700">
            <a:noAutofit/>
          </a:bodyPr>
          <a:lstStyle/>
          <a:p>
            <a:pPr indent="-342900" lvl="0" marL="342900" marR="0" rtl="0" algn="r">
              <a:lnSpc>
                <a:spcPct val="100000"/>
              </a:lnSpc>
              <a:spcBef>
                <a:spcPts val="0"/>
              </a:spcBef>
              <a:spcAft>
                <a:spcPts val="0"/>
              </a:spcAft>
              <a:buClr>
                <a:srgbClr val="000000"/>
              </a:buClr>
              <a:buSzPct val="25000"/>
              <a:buFont typeface="Arial"/>
              <a:buNone/>
            </a:pPr>
            <a:r>
              <a:rPr b="0" i="0" lang="en" sz="2800" u="none">
                <a:solidFill>
                  <a:srgbClr val="000000"/>
                </a:solidFill>
                <a:latin typeface="Arial"/>
                <a:ea typeface="Arial"/>
                <a:cs typeface="Arial"/>
                <a:sym typeface="Arial"/>
              </a:rPr>
              <a:t>120 volts x 0.5 amps  =  </a:t>
            </a:r>
            <a:r>
              <a:rPr lang="en" sz="2800"/>
              <a:t>_______</a:t>
            </a:r>
          </a:p>
          <a:p>
            <a:pPr indent="-342900" lvl="0" marL="342900" marR="0" rtl="0" algn="r">
              <a:lnSpc>
                <a:spcPct val="100000"/>
              </a:lnSpc>
              <a:spcBef>
                <a:spcPts val="560"/>
              </a:spcBef>
              <a:spcAft>
                <a:spcPts val="0"/>
              </a:spcAft>
              <a:buClr>
                <a:srgbClr val="000000"/>
              </a:buClr>
              <a:buSzPct val="25000"/>
              <a:buFont typeface="Arial"/>
              <a:buNone/>
            </a:pPr>
            <a:r>
              <a:rPr b="0" i="0" lang="en" sz="2800" u="none">
                <a:solidFill>
                  <a:srgbClr val="000000"/>
                </a:solidFill>
                <a:latin typeface="Arial"/>
                <a:ea typeface="Arial"/>
                <a:cs typeface="Arial"/>
                <a:sym typeface="Arial"/>
              </a:rPr>
              <a:t>   12 volts x  5.0 amps  =  </a:t>
            </a:r>
            <a:r>
              <a:rPr lang="en" sz="2800">
                <a:solidFill>
                  <a:schemeClr val="dk1"/>
                </a:solidFill>
              </a:rPr>
              <a:t>_______</a:t>
            </a:r>
          </a:p>
        </p:txBody>
      </p:sp>
      <p:sp>
        <p:nvSpPr>
          <p:cNvPr id="412" name="Shape 412"/>
          <p:cNvSpPr txBox="1"/>
          <p:nvPr/>
        </p:nvSpPr>
        <p:spPr>
          <a:xfrm>
            <a:off x="5397500" y="4841081"/>
            <a:ext cx="3573462" cy="302418"/>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FFC711"/>
              </a:buClr>
              <a:buSzPct val="25000"/>
              <a:buFont typeface="Teko"/>
              <a:buNone/>
            </a:pPr>
            <a:r>
              <a:rPr b="0" i="0" lang="en" sz="1400" u="none">
                <a:solidFill>
                  <a:srgbClr val="FFC711"/>
                </a:solidFill>
                <a:latin typeface="Teko"/>
                <a:ea typeface="Teko"/>
                <a:cs typeface="Teko"/>
                <a:sym typeface="Teko"/>
              </a:rPr>
              <a:t>ELECTRICITY BASICS FOR SOLAR  </a:t>
            </a:r>
            <a:r>
              <a:rPr b="0" i="0" lang="en" sz="1400" u="none">
                <a:solidFill>
                  <a:schemeClr val="dk1"/>
                </a:solidFill>
                <a:latin typeface="Teko"/>
                <a:ea typeface="Teko"/>
                <a:cs typeface="Teko"/>
                <a:sym typeface="Teko"/>
              </a:rPr>
              <a:t>|  </a:t>
            </a:r>
            <a:fld id="{00000000-1234-1234-1234-123412341234}" type="slidenum">
              <a:rPr b="0" i="0" lang="en" sz="1400" u="none">
                <a:solidFill>
                  <a:srgbClr val="266DB6"/>
                </a:solidFill>
                <a:latin typeface="Teko"/>
                <a:ea typeface="Teko"/>
                <a:cs typeface="Teko"/>
                <a:sym typeface="Teko"/>
              </a:rPr>
              <a:t>‹#›</a:t>
            </a:fld>
          </a:p>
        </p:txBody>
      </p:sp>
      <p:grpSp>
        <p:nvGrpSpPr>
          <p:cNvPr id="413" name="Shape 413"/>
          <p:cNvGrpSpPr/>
          <p:nvPr/>
        </p:nvGrpSpPr>
        <p:grpSpPr>
          <a:xfrm rot="10800000">
            <a:off x="310894" y="3136390"/>
            <a:ext cx="1719071" cy="1279637"/>
            <a:chOff x="0" y="0"/>
            <a:chExt cx="2147483647" cy="2147483647"/>
          </a:xfrm>
        </p:grpSpPr>
        <p:grpSp>
          <p:nvGrpSpPr>
            <p:cNvPr id="414" name="Shape 414"/>
            <p:cNvGrpSpPr/>
            <p:nvPr/>
          </p:nvGrpSpPr>
          <p:grpSpPr>
            <a:xfrm rot="10800000">
              <a:off x="0" y="114213255"/>
              <a:ext cx="2147483647" cy="2033270391"/>
              <a:chOff x="0" y="0"/>
              <a:chExt cx="2147483647" cy="2147483647"/>
            </a:xfrm>
          </p:grpSpPr>
          <p:pic>
            <p:nvPicPr>
              <p:cNvPr id="415" name="Shape 415"/>
              <p:cNvPicPr preferRelativeResize="0"/>
              <p:nvPr/>
            </p:nvPicPr>
            <p:blipFill rotWithShape="1">
              <a:blip r:embed="rId4">
                <a:alphaModFix/>
              </a:blip>
              <a:srcRect b="0" l="0" r="0" t="0"/>
              <a:stretch/>
            </p:blipFill>
            <p:spPr>
              <a:xfrm>
                <a:off x="0" y="0"/>
                <a:ext cx="2147483647" cy="2147483647"/>
              </a:xfrm>
              <a:prstGeom prst="rect">
                <a:avLst/>
              </a:prstGeom>
              <a:noFill/>
              <a:ln>
                <a:noFill/>
              </a:ln>
            </p:spPr>
          </p:pic>
          <p:sp>
            <p:nvSpPr>
              <p:cNvPr id="416" name="Shape 416"/>
              <p:cNvSpPr txBox="1"/>
              <p:nvPr/>
            </p:nvSpPr>
            <p:spPr>
              <a:xfrm>
                <a:off x="755119287" y="781032246"/>
                <a:ext cx="640862734" cy="584248944"/>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pic>
          <p:nvPicPr>
            <p:cNvPr descr="DSCF1085.JPG" id="417" name="Shape 417"/>
            <p:cNvPicPr preferRelativeResize="0"/>
            <p:nvPr/>
          </p:nvPicPr>
          <p:blipFill rotWithShape="1">
            <a:blip r:embed="rId5">
              <a:alphaModFix/>
            </a:blip>
            <a:srcRect b="0" l="0" r="0" t="0"/>
            <a:stretch/>
          </p:blipFill>
          <p:spPr>
            <a:xfrm rot="10800000">
              <a:off x="530920637" y="0"/>
              <a:ext cx="1102616255" cy="1480494781"/>
            </a:xfrm>
            <a:prstGeom prst="rect">
              <a:avLst/>
            </a:prstGeom>
            <a:noFill/>
            <a:ln>
              <a:noFill/>
            </a:ln>
          </p:spPr>
        </p:pic>
      </p:grpSp>
      <p:sp>
        <p:nvSpPr>
          <p:cNvPr id="418" name="Shape 418"/>
          <p:cNvSpPr txBox="1"/>
          <p:nvPr/>
        </p:nvSpPr>
        <p:spPr>
          <a:xfrm>
            <a:off x="346649" y="3256452"/>
            <a:ext cx="1546199" cy="484500"/>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SzPct val="25000"/>
              <a:buFont typeface="Arial"/>
              <a:buNone/>
            </a:pPr>
            <a:r>
              <a:rPr b="0" i="0" lang="en" sz="1800" u="none">
                <a:solidFill>
                  <a:schemeClr val="dk1"/>
                </a:solidFill>
                <a:latin typeface="Arial"/>
                <a:ea typeface="Arial"/>
                <a:cs typeface="Arial"/>
                <a:sym typeface="Arial"/>
              </a:rPr>
              <a:t>WSS LED</a:t>
            </a:r>
          </a:p>
        </p:txBody>
      </p:sp>
      <p:sp>
        <p:nvSpPr>
          <p:cNvPr id="419" name="Shape 419"/>
          <p:cNvSpPr txBox="1"/>
          <p:nvPr/>
        </p:nvSpPr>
        <p:spPr>
          <a:xfrm>
            <a:off x="2308225" y="3349225"/>
            <a:ext cx="5721000" cy="39180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Arial"/>
              <a:buNone/>
            </a:pPr>
            <a:r>
              <a:rPr b="0" i="0" lang="en" sz="2800" u="none">
                <a:solidFill>
                  <a:srgbClr val="000000"/>
                </a:solidFill>
                <a:latin typeface="Arial"/>
                <a:ea typeface="Arial"/>
                <a:cs typeface="Arial"/>
                <a:sym typeface="Arial"/>
              </a:rPr>
              <a:t>12 volts x  0.5 amps  =  </a:t>
            </a:r>
            <a:r>
              <a:rPr lang="en" sz="2800">
                <a:solidFill>
                  <a:schemeClr val="dk1"/>
                </a:solidFill>
              </a:rPr>
              <a:t>_______</a:t>
            </a: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23" name="Shape 423"/>
        <p:cNvGrpSpPr/>
        <p:nvPr/>
      </p:nvGrpSpPr>
      <p:grpSpPr>
        <a:xfrm>
          <a:off x="0" y="0"/>
          <a:ext cx="0" cy="0"/>
          <a:chOff x="0" y="0"/>
          <a:chExt cx="0" cy="0"/>
        </a:xfrm>
      </p:grpSpPr>
      <p:sp>
        <p:nvSpPr>
          <p:cNvPr id="424" name="Shape 424"/>
          <p:cNvSpPr txBox="1"/>
          <p:nvPr>
            <p:ph type="title"/>
          </p:nvPr>
        </p:nvSpPr>
        <p:spPr>
          <a:xfrm>
            <a:off x="2225675" y="354806"/>
            <a:ext cx="6226200" cy="47970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266DB6"/>
              </a:buClr>
              <a:buSzPct val="25000"/>
              <a:buFont typeface="Arial"/>
              <a:buNone/>
            </a:pPr>
            <a:r>
              <a:rPr b="0" i="0" lang="en" sz="3200" u="none" cap="none" strike="noStrike">
                <a:solidFill>
                  <a:srgbClr val="266DB6"/>
                </a:solidFill>
                <a:latin typeface="Arial"/>
                <a:ea typeface="Arial"/>
                <a:cs typeface="Arial"/>
                <a:sym typeface="Arial"/>
              </a:rPr>
              <a:t>WATTS, VOLTS AND AMPS</a:t>
            </a:r>
          </a:p>
        </p:txBody>
      </p:sp>
      <p:sp>
        <p:nvSpPr>
          <p:cNvPr id="425" name="Shape 425"/>
          <p:cNvSpPr txBox="1"/>
          <p:nvPr>
            <p:ph idx="1" type="body"/>
          </p:nvPr>
        </p:nvSpPr>
        <p:spPr>
          <a:xfrm>
            <a:off x="411162" y="994171"/>
            <a:ext cx="8534400" cy="786899"/>
          </a:xfrm>
          <a:prstGeom prst="rect">
            <a:avLst/>
          </a:prstGeom>
          <a:noFill/>
          <a:ln>
            <a:noFill/>
          </a:ln>
        </p:spPr>
        <p:txBody>
          <a:bodyPr anchorCtr="0" anchor="t" bIns="45700" lIns="91425" rIns="91425" tIns="45700">
            <a:noAutofit/>
          </a:bodyPr>
          <a:lstStyle/>
          <a:p>
            <a:pPr indent="-342900" lvl="0" marL="342900" marR="0" rtl="0" algn="ctr">
              <a:lnSpc>
                <a:spcPct val="100000"/>
              </a:lnSpc>
              <a:spcBef>
                <a:spcPts val="0"/>
              </a:spcBef>
              <a:spcAft>
                <a:spcPts val="0"/>
              </a:spcAft>
              <a:buClr>
                <a:schemeClr val="dk1"/>
              </a:buClr>
              <a:buSzPct val="25000"/>
              <a:buFont typeface="Arial"/>
              <a:buNone/>
            </a:pPr>
            <a:r>
              <a:rPr b="0" i="0" lang="en" sz="3200" u="none">
                <a:solidFill>
                  <a:schemeClr val="dk1"/>
                </a:solidFill>
                <a:latin typeface="Arial"/>
                <a:ea typeface="Arial"/>
                <a:cs typeface="Arial"/>
                <a:sym typeface="Arial"/>
              </a:rPr>
              <a:t>Volts x Amps = Watts</a:t>
            </a:r>
          </a:p>
          <a:p>
            <a:pPr indent="-342900" lvl="0" marL="342900" marR="0" rtl="0" algn="ctr">
              <a:lnSpc>
                <a:spcPct val="100000"/>
              </a:lnSpc>
              <a:spcBef>
                <a:spcPts val="640"/>
              </a:spcBef>
              <a:spcAft>
                <a:spcPts val="0"/>
              </a:spcAft>
              <a:buClr>
                <a:schemeClr val="dk1"/>
              </a:buClr>
              <a:buSzPct val="25000"/>
              <a:buFont typeface="Helvetica Neue"/>
              <a:buNone/>
            </a:pPr>
            <a:r>
              <a:t/>
            </a:r>
            <a:endParaRPr b="0" i="0" sz="3200" u="none">
              <a:solidFill>
                <a:schemeClr val="dk1"/>
              </a:solidFill>
              <a:latin typeface="Arial"/>
              <a:ea typeface="Arial"/>
              <a:cs typeface="Arial"/>
              <a:sym typeface="Arial"/>
            </a:endParaRPr>
          </a:p>
          <a:p>
            <a:pPr indent="-342900" lvl="0" marL="342900" marR="0" rtl="0" algn="l">
              <a:spcBef>
                <a:spcPts val="640"/>
              </a:spcBef>
              <a:spcAft>
                <a:spcPts val="0"/>
              </a:spcAft>
              <a:buClr>
                <a:schemeClr val="dk1"/>
              </a:buClr>
              <a:buSzPct val="100000"/>
              <a:buFont typeface="Helvetica Neue"/>
              <a:buNone/>
            </a:pPr>
            <a:r>
              <a:t/>
            </a:r>
            <a:endParaRPr b="0" i="0" sz="3200" u="none">
              <a:solidFill>
                <a:schemeClr val="dk1"/>
              </a:solidFill>
              <a:latin typeface="Arial"/>
              <a:ea typeface="Arial"/>
              <a:cs typeface="Arial"/>
              <a:sym typeface="Arial"/>
            </a:endParaRPr>
          </a:p>
        </p:txBody>
      </p:sp>
      <p:pic>
        <p:nvPicPr>
          <p:cNvPr descr="lightBulb.png" id="426" name="Shape 426"/>
          <p:cNvPicPr preferRelativeResize="0"/>
          <p:nvPr/>
        </p:nvPicPr>
        <p:blipFill rotWithShape="1">
          <a:blip r:embed="rId3">
            <a:alphaModFix/>
          </a:blip>
          <a:srcRect b="0" l="0" r="0" t="0"/>
          <a:stretch/>
        </p:blipFill>
        <p:spPr>
          <a:xfrm>
            <a:off x="0" y="994171"/>
            <a:ext cx="1715700" cy="1725300"/>
          </a:xfrm>
          <a:prstGeom prst="rect">
            <a:avLst/>
          </a:prstGeom>
          <a:noFill/>
          <a:ln>
            <a:noFill/>
          </a:ln>
        </p:spPr>
      </p:pic>
      <p:sp>
        <p:nvSpPr>
          <p:cNvPr id="427" name="Shape 427"/>
          <p:cNvSpPr txBox="1"/>
          <p:nvPr/>
        </p:nvSpPr>
        <p:spPr>
          <a:xfrm>
            <a:off x="406400" y="1503758"/>
            <a:ext cx="1546200" cy="484500"/>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SzPct val="25000"/>
              <a:buFont typeface="Arial"/>
              <a:buNone/>
            </a:pPr>
            <a:r>
              <a:rPr b="0" i="0" lang="en" sz="1800" u="none">
                <a:solidFill>
                  <a:schemeClr val="dk1"/>
                </a:solidFill>
                <a:latin typeface="Arial"/>
                <a:ea typeface="Arial"/>
                <a:cs typeface="Arial"/>
                <a:sym typeface="Arial"/>
              </a:rPr>
              <a:t>Typical light bulb = 60 W</a:t>
            </a:r>
          </a:p>
        </p:txBody>
      </p:sp>
      <p:sp>
        <p:nvSpPr>
          <p:cNvPr id="428" name="Shape 428"/>
          <p:cNvSpPr txBox="1"/>
          <p:nvPr/>
        </p:nvSpPr>
        <p:spPr>
          <a:xfrm>
            <a:off x="657225" y="1572815"/>
            <a:ext cx="6900900" cy="780000"/>
          </a:xfrm>
          <a:prstGeom prst="rect">
            <a:avLst/>
          </a:prstGeom>
          <a:noFill/>
          <a:ln>
            <a:noFill/>
          </a:ln>
        </p:spPr>
        <p:txBody>
          <a:bodyPr anchorCtr="0" anchor="t" bIns="45700" lIns="91425" rIns="91425" tIns="45700">
            <a:noAutofit/>
          </a:bodyPr>
          <a:lstStyle/>
          <a:p>
            <a:pPr indent="-342900" lvl="0" marL="342900" marR="0" rtl="0" algn="r">
              <a:lnSpc>
                <a:spcPct val="100000"/>
              </a:lnSpc>
              <a:spcBef>
                <a:spcPts val="0"/>
              </a:spcBef>
              <a:spcAft>
                <a:spcPts val="0"/>
              </a:spcAft>
              <a:buClr>
                <a:srgbClr val="000000"/>
              </a:buClr>
              <a:buSzPct val="25000"/>
              <a:buFont typeface="Arial"/>
              <a:buNone/>
            </a:pPr>
            <a:r>
              <a:rPr b="0" i="0" lang="en" sz="2800" u="none">
                <a:solidFill>
                  <a:srgbClr val="000000"/>
                </a:solidFill>
                <a:latin typeface="Arial"/>
                <a:ea typeface="Arial"/>
                <a:cs typeface="Arial"/>
                <a:sym typeface="Arial"/>
              </a:rPr>
              <a:t>120 volts x 0.5 amps  =  60 watts</a:t>
            </a:r>
          </a:p>
          <a:p>
            <a:pPr indent="-342900" lvl="0" marL="342900" marR="0" rtl="0" algn="r">
              <a:lnSpc>
                <a:spcPct val="100000"/>
              </a:lnSpc>
              <a:spcBef>
                <a:spcPts val="560"/>
              </a:spcBef>
              <a:spcAft>
                <a:spcPts val="0"/>
              </a:spcAft>
              <a:buClr>
                <a:srgbClr val="000000"/>
              </a:buClr>
              <a:buSzPct val="25000"/>
              <a:buFont typeface="Arial"/>
              <a:buNone/>
            </a:pPr>
            <a:r>
              <a:rPr b="0" i="0" lang="en" sz="2800" u="none">
                <a:solidFill>
                  <a:srgbClr val="000000"/>
                </a:solidFill>
                <a:latin typeface="Arial"/>
                <a:ea typeface="Arial"/>
                <a:cs typeface="Arial"/>
                <a:sym typeface="Arial"/>
              </a:rPr>
              <a:t>   12 volts x  5.0 amps  =  60 watts</a:t>
            </a:r>
          </a:p>
        </p:txBody>
      </p:sp>
      <p:sp>
        <p:nvSpPr>
          <p:cNvPr id="429" name="Shape 429"/>
          <p:cNvSpPr txBox="1"/>
          <p:nvPr/>
        </p:nvSpPr>
        <p:spPr>
          <a:xfrm>
            <a:off x="5397500" y="4841081"/>
            <a:ext cx="3573600" cy="302400"/>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FFC711"/>
              </a:buClr>
              <a:buSzPct val="25000"/>
              <a:buFont typeface="Teko"/>
              <a:buNone/>
            </a:pPr>
            <a:r>
              <a:rPr b="0" i="0" lang="en" sz="1400" u="none">
                <a:solidFill>
                  <a:srgbClr val="FFC711"/>
                </a:solidFill>
                <a:latin typeface="Teko"/>
                <a:ea typeface="Teko"/>
                <a:cs typeface="Teko"/>
                <a:sym typeface="Teko"/>
              </a:rPr>
              <a:t>ELECTRICITY BASICS FOR SOLAR  </a:t>
            </a:r>
            <a:r>
              <a:rPr b="0" i="0" lang="en" sz="1400" u="none">
                <a:solidFill>
                  <a:schemeClr val="dk1"/>
                </a:solidFill>
                <a:latin typeface="Teko"/>
                <a:ea typeface="Teko"/>
                <a:cs typeface="Teko"/>
                <a:sym typeface="Teko"/>
              </a:rPr>
              <a:t>|  </a:t>
            </a:r>
            <a:fld id="{00000000-1234-1234-1234-123412341234}" type="slidenum">
              <a:rPr b="0" i="0" lang="en" sz="1400" u="none">
                <a:solidFill>
                  <a:srgbClr val="266DB6"/>
                </a:solidFill>
                <a:latin typeface="Teko"/>
                <a:ea typeface="Teko"/>
                <a:cs typeface="Teko"/>
                <a:sym typeface="Teko"/>
              </a:rPr>
              <a:t>‹#›</a:t>
            </a:fld>
          </a:p>
        </p:txBody>
      </p:sp>
      <p:grpSp>
        <p:nvGrpSpPr>
          <p:cNvPr id="430" name="Shape 430"/>
          <p:cNvGrpSpPr/>
          <p:nvPr/>
        </p:nvGrpSpPr>
        <p:grpSpPr>
          <a:xfrm rot="10800000">
            <a:off x="286137" y="3604953"/>
            <a:ext cx="1736479" cy="1149700"/>
            <a:chOff x="0" y="0"/>
            <a:chExt cx="2147483647" cy="2147483647"/>
          </a:xfrm>
        </p:grpSpPr>
        <p:grpSp>
          <p:nvGrpSpPr>
            <p:cNvPr id="431" name="Shape 431"/>
            <p:cNvGrpSpPr/>
            <p:nvPr/>
          </p:nvGrpSpPr>
          <p:grpSpPr>
            <a:xfrm rot="10800000">
              <a:off x="0" y="114541094"/>
              <a:ext cx="2147483647" cy="2032942552"/>
              <a:chOff x="0" y="0"/>
              <a:chExt cx="2147483646" cy="2147483647"/>
            </a:xfrm>
          </p:grpSpPr>
          <p:pic>
            <p:nvPicPr>
              <p:cNvPr id="432" name="Shape 432"/>
              <p:cNvPicPr preferRelativeResize="0"/>
              <p:nvPr/>
            </p:nvPicPr>
            <p:blipFill rotWithShape="1">
              <a:blip r:embed="rId4">
                <a:alphaModFix/>
              </a:blip>
              <a:srcRect b="0" l="0" r="0" t="0"/>
              <a:stretch/>
            </p:blipFill>
            <p:spPr>
              <a:xfrm>
                <a:off x="0" y="0"/>
                <a:ext cx="2147483646" cy="2147483647"/>
              </a:xfrm>
              <a:prstGeom prst="rect">
                <a:avLst/>
              </a:prstGeom>
              <a:noFill/>
              <a:ln>
                <a:noFill/>
              </a:ln>
            </p:spPr>
          </p:pic>
          <p:sp>
            <p:nvSpPr>
              <p:cNvPr id="433" name="Shape 433"/>
              <p:cNvSpPr txBox="1"/>
              <p:nvPr/>
            </p:nvSpPr>
            <p:spPr>
              <a:xfrm>
                <a:off x="755119286" y="781032223"/>
                <a:ext cx="640862710" cy="584249037"/>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pic>
          <p:nvPicPr>
            <p:cNvPr descr="DSCF1085.JPG" id="434" name="Shape 434"/>
            <p:cNvPicPr preferRelativeResize="0"/>
            <p:nvPr/>
          </p:nvPicPr>
          <p:blipFill rotWithShape="1">
            <a:blip r:embed="rId5">
              <a:alphaModFix/>
            </a:blip>
            <a:srcRect b="0" l="0" r="0" t="0"/>
            <a:stretch/>
          </p:blipFill>
          <p:spPr>
            <a:xfrm rot="10800000">
              <a:off x="530919456" y="0"/>
              <a:ext cx="1102616909" cy="1480325258"/>
            </a:xfrm>
            <a:prstGeom prst="rect">
              <a:avLst/>
            </a:prstGeom>
            <a:noFill/>
            <a:ln>
              <a:noFill/>
            </a:ln>
          </p:spPr>
        </p:pic>
      </p:grpSp>
      <p:sp>
        <p:nvSpPr>
          <p:cNvPr id="435" name="Shape 435"/>
          <p:cNvSpPr txBox="1"/>
          <p:nvPr/>
        </p:nvSpPr>
        <p:spPr>
          <a:xfrm>
            <a:off x="509587" y="3139677"/>
            <a:ext cx="1546199" cy="484500"/>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SzPct val="25000"/>
              <a:buFont typeface="Arial"/>
              <a:buNone/>
            </a:pPr>
            <a:r>
              <a:rPr b="0" i="0" lang="en" sz="1800" u="none">
                <a:solidFill>
                  <a:schemeClr val="dk1"/>
                </a:solidFill>
                <a:latin typeface="Arial"/>
                <a:ea typeface="Arial"/>
                <a:cs typeface="Arial"/>
                <a:sym typeface="Arial"/>
              </a:rPr>
              <a:t>WSS LED = 6 W</a:t>
            </a:r>
          </a:p>
        </p:txBody>
      </p:sp>
      <p:sp>
        <p:nvSpPr>
          <p:cNvPr id="436" name="Shape 436"/>
          <p:cNvSpPr txBox="1"/>
          <p:nvPr/>
        </p:nvSpPr>
        <p:spPr>
          <a:xfrm>
            <a:off x="2308225" y="3349227"/>
            <a:ext cx="5322900" cy="39180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Arial"/>
              <a:buNone/>
            </a:pPr>
            <a:r>
              <a:rPr b="0" i="0" lang="en" sz="2800" u="none">
                <a:solidFill>
                  <a:srgbClr val="000000"/>
                </a:solidFill>
                <a:latin typeface="Arial"/>
                <a:ea typeface="Arial"/>
                <a:cs typeface="Arial"/>
                <a:sym typeface="Arial"/>
              </a:rPr>
              <a:t>12 volts x  0.5 amps  =  6 watts</a:t>
            </a: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40" name="Shape 440"/>
        <p:cNvGrpSpPr/>
        <p:nvPr/>
      </p:nvGrpSpPr>
      <p:grpSpPr>
        <a:xfrm>
          <a:off x="0" y="0"/>
          <a:ext cx="0" cy="0"/>
          <a:chOff x="0" y="0"/>
          <a:chExt cx="0" cy="0"/>
        </a:xfrm>
      </p:grpSpPr>
      <p:sp>
        <p:nvSpPr>
          <p:cNvPr id="441" name="Shape 441"/>
          <p:cNvSpPr txBox="1"/>
          <p:nvPr>
            <p:ph type="title"/>
          </p:nvPr>
        </p:nvSpPr>
        <p:spPr>
          <a:xfrm>
            <a:off x="1830386" y="354806"/>
            <a:ext cx="7313612" cy="47982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266DB6"/>
              </a:buClr>
              <a:buSzPct val="25000"/>
              <a:buFont typeface="Arial"/>
              <a:buNone/>
            </a:pPr>
            <a:r>
              <a:rPr b="0" i="0" lang="en" sz="2800" u="none" cap="none" strike="noStrike">
                <a:solidFill>
                  <a:srgbClr val="266DB6"/>
                </a:solidFill>
                <a:latin typeface="Arial"/>
                <a:ea typeface="Arial"/>
                <a:cs typeface="Arial"/>
                <a:sym typeface="Arial"/>
              </a:rPr>
              <a:t>PRACTICE USING POWER FORMULAS</a:t>
            </a:r>
          </a:p>
        </p:txBody>
      </p:sp>
      <p:sp>
        <p:nvSpPr>
          <p:cNvPr id="442" name="Shape 442"/>
          <p:cNvSpPr txBox="1"/>
          <p:nvPr>
            <p:ph idx="1" type="body"/>
          </p:nvPr>
        </p:nvSpPr>
        <p:spPr>
          <a:xfrm>
            <a:off x="957262" y="917971"/>
            <a:ext cx="8856662" cy="3327796"/>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2600" u="none">
                <a:solidFill>
                  <a:schemeClr val="dk1"/>
                </a:solidFill>
                <a:latin typeface="Arial"/>
                <a:ea typeface="Arial"/>
                <a:cs typeface="Arial"/>
                <a:sym typeface="Arial"/>
              </a:rPr>
              <a:t>Solar Cell</a:t>
            </a:r>
          </a:p>
          <a:p>
            <a:pPr indent="0" lvl="0" marL="0" marR="0" rtl="0" algn="l">
              <a:lnSpc>
                <a:spcPct val="100000"/>
              </a:lnSpc>
              <a:spcBef>
                <a:spcPts val="520"/>
              </a:spcBef>
              <a:spcAft>
                <a:spcPts val="0"/>
              </a:spcAft>
              <a:buClr>
                <a:schemeClr val="dk1"/>
              </a:buClr>
              <a:buSzPct val="25000"/>
              <a:buFont typeface="Arial"/>
              <a:buNone/>
            </a:pPr>
            <a:r>
              <a:rPr b="0" i="0" lang="en" sz="2600" u="none">
                <a:solidFill>
                  <a:schemeClr val="dk1"/>
                </a:solidFill>
                <a:latin typeface="Arial"/>
                <a:ea typeface="Arial"/>
                <a:cs typeface="Arial"/>
                <a:sym typeface="Arial"/>
              </a:rPr>
              <a:t>0.5 volts x 0.4 amps = _______ watts</a:t>
            </a:r>
          </a:p>
          <a:p>
            <a:pPr indent="0" lvl="0" marL="0" marR="0" rtl="0" algn="l">
              <a:lnSpc>
                <a:spcPct val="100000"/>
              </a:lnSpc>
              <a:spcBef>
                <a:spcPts val="520"/>
              </a:spcBef>
              <a:spcAft>
                <a:spcPts val="0"/>
              </a:spcAft>
              <a:buClr>
                <a:schemeClr val="dk1"/>
              </a:buClr>
              <a:buSzPct val="25000"/>
              <a:buFont typeface="Helvetica Neue"/>
              <a:buNone/>
            </a:pPr>
            <a:r>
              <a:t/>
            </a:r>
            <a:endParaRPr b="0" i="0" sz="2600" u="none">
              <a:solidFill>
                <a:schemeClr val="dk1"/>
              </a:solidFill>
              <a:latin typeface="Arial"/>
              <a:ea typeface="Arial"/>
              <a:cs typeface="Arial"/>
              <a:sym typeface="Arial"/>
            </a:endParaRPr>
          </a:p>
          <a:p>
            <a:pPr indent="0" lvl="0" marL="0" marR="0" rtl="0" algn="l">
              <a:lnSpc>
                <a:spcPct val="100000"/>
              </a:lnSpc>
              <a:spcBef>
                <a:spcPts val="520"/>
              </a:spcBef>
              <a:spcAft>
                <a:spcPts val="0"/>
              </a:spcAft>
              <a:buClr>
                <a:schemeClr val="dk1"/>
              </a:buClr>
              <a:buSzPct val="25000"/>
              <a:buFont typeface="Arial"/>
              <a:buNone/>
            </a:pPr>
            <a:r>
              <a:rPr b="0" i="0" lang="en" sz="2600" u="none">
                <a:solidFill>
                  <a:schemeClr val="dk1"/>
                </a:solidFill>
                <a:latin typeface="Arial"/>
                <a:ea typeface="Arial"/>
                <a:cs typeface="Arial"/>
                <a:sym typeface="Arial"/>
              </a:rPr>
              <a:t>Solar Module</a:t>
            </a:r>
          </a:p>
          <a:p>
            <a:pPr indent="0" lvl="0" marL="0" marR="0" rtl="0" algn="l">
              <a:lnSpc>
                <a:spcPct val="100000"/>
              </a:lnSpc>
              <a:spcBef>
                <a:spcPts val="520"/>
              </a:spcBef>
              <a:spcAft>
                <a:spcPts val="0"/>
              </a:spcAft>
              <a:buClr>
                <a:schemeClr val="dk1"/>
              </a:buClr>
              <a:buSzPct val="25000"/>
              <a:buFont typeface="Arial"/>
              <a:buNone/>
            </a:pPr>
            <a:r>
              <a:rPr b="0" i="0" lang="en" sz="2600" u="none">
                <a:solidFill>
                  <a:schemeClr val="dk1"/>
                </a:solidFill>
                <a:latin typeface="Arial"/>
                <a:ea typeface="Arial"/>
                <a:cs typeface="Arial"/>
                <a:sym typeface="Arial"/>
              </a:rPr>
              <a:t>12 volts x 1.7 amps  =  _________watts</a:t>
            </a:r>
          </a:p>
          <a:p>
            <a:pPr indent="0" lvl="0" marL="0" marR="0" rtl="0" algn="l">
              <a:lnSpc>
                <a:spcPct val="100000"/>
              </a:lnSpc>
              <a:spcBef>
                <a:spcPts val="520"/>
              </a:spcBef>
              <a:spcAft>
                <a:spcPts val="0"/>
              </a:spcAft>
              <a:buClr>
                <a:schemeClr val="dk1"/>
              </a:buClr>
              <a:buSzPct val="100000"/>
              <a:buFont typeface="Helvetica Neue"/>
              <a:buNone/>
            </a:pPr>
            <a:r>
              <a:t/>
            </a:r>
            <a:endParaRPr b="0" i="0" sz="2600" u="none">
              <a:solidFill>
                <a:schemeClr val="dk1"/>
              </a:solidFill>
              <a:latin typeface="Arial"/>
              <a:ea typeface="Arial"/>
              <a:cs typeface="Arial"/>
              <a:sym typeface="Arial"/>
            </a:endParaRPr>
          </a:p>
          <a:p>
            <a:pPr indent="0" lvl="0" marL="0" marR="0" rtl="0" algn="l">
              <a:lnSpc>
                <a:spcPct val="100000"/>
              </a:lnSpc>
              <a:spcBef>
                <a:spcPts val="520"/>
              </a:spcBef>
              <a:spcAft>
                <a:spcPts val="0"/>
              </a:spcAft>
              <a:buClr>
                <a:schemeClr val="dk1"/>
              </a:buClr>
              <a:buSzPct val="25000"/>
              <a:buFont typeface="Helvetica Neue"/>
              <a:buNone/>
            </a:pPr>
            <a:r>
              <a:t/>
            </a:r>
            <a:endParaRPr b="0" i="0" sz="2600" u="none">
              <a:solidFill>
                <a:schemeClr val="dk1"/>
              </a:solidFill>
              <a:latin typeface="Arial"/>
              <a:ea typeface="Arial"/>
              <a:cs typeface="Arial"/>
              <a:sym typeface="Arial"/>
            </a:endParaRPr>
          </a:p>
          <a:p>
            <a:pPr indent="-342900" lvl="0" marL="342900" marR="0" rtl="0" algn="l">
              <a:spcBef>
                <a:spcPts val="520"/>
              </a:spcBef>
              <a:spcAft>
                <a:spcPts val="0"/>
              </a:spcAft>
              <a:buClr>
                <a:schemeClr val="dk1"/>
              </a:buClr>
              <a:buSzPct val="100000"/>
              <a:buFont typeface="Helvetica Neue"/>
              <a:buNone/>
            </a:pPr>
            <a:r>
              <a:t/>
            </a:r>
            <a:endParaRPr b="0" i="0" sz="2600" u="none">
              <a:solidFill>
                <a:schemeClr val="dk1"/>
              </a:solidFill>
              <a:latin typeface="Arial"/>
              <a:ea typeface="Arial"/>
              <a:cs typeface="Arial"/>
              <a:sym typeface="Arial"/>
            </a:endParaRPr>
          </a:p>
        </p:txBody>
      </p:sp>
      <p:sp>
        <p:nvSpPr>
          <p:cNvPr id="443" name="Shape 443"/>
          <p:cNvSpPr txBox="1"/>
          <p:nvPr/>
        </p:nvSpPr>
        <p:spPr>
          <a:xfrm>
            <a:off x="5397500" y="4841081"/>
            <a:ext cx="3573462" cy="302418"/>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FFC711"/>
              </a:buClr>
              <a:buSzPct val="25000"/>
              <a:buFont typeface="Teko"/>
              <a:buNone/>
            </a:pPr>
            <a:r>
              <a:rPr b="0" i="0" lang="en" sz="1400" u="none">
                <a:solidFill>
                  <a:srgbClr val="FFC711"/>
                </a:solidFill>
                <a:latin typeface="Teko"/>
                <a:ea typeface="Teko"/>
                <a:cs typeface="Teko"/>
                <a:sym typeface="Teko"/>
              </a:rPr>
              <a:t>ELECTRICITY BASICS FOR SOLAR  </a:t>
            </a:r>
            <a:r>
              <a:rPr b="0" i="0" lang="en" sz="1400" u="none">
                <a:solidFill>
                  <a:schemeClr val="dk1"/>
                </a:solidFill>
                <a:latin typeface="Teko"/>
                <a:ea typeface="Teko"/>
                <a:cs typeface="Teko"/>
                <a:sym typeface="Teko"/>
              </a:rPr>
              <a:t>|  </a:t>
            </a:r>
            <a:fld id="{00000000-1234-1234-1234-123412341234}" type="slidenum">
              <a:rPr b="0" i="0" lang="en" sz="1400" u="none">
                <a:solidFill>
                  <a:srgbClr val="266DB6"/>
                </a:solidFill>
                <a:latin typeface="Teko"/>
                <a:ea typeface="Teko"/>
                <a:cs typeface="Teko"/>
                <a:sym typeface="Teko"/>
              </a:rPr>
              <a:t>‹#›</a:t>
            </a:fld>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47" name="Shape 447"/>
        <p:cNvGrpSpPr/>
        <p:nvPr/>
      </p:nvGrpSpPr>
      <p:grpSpPr>
        <a:xfrm>
          <a:off x="0" y="0"/>
          <a:ext cx="0" cy="0"/>
          <a:chOff x="0" y="0"/>
          <a:chExt cx="0" cy="0"/>
        </a:xfrm>
      </p:grpSpPr>
      <p:sp>
        <p:nvSpPr>
          <p:cNvPr id="448" name="Shape 448"/>
          <p:cNvSpPr txBox="1"/>
          <p:nvPr>
            <p:ph type="title"/>
          </p:nvPr>
        </p:nvSpPr>
        <p:spPr>
          <a:xfrm>
            <a:off x="1830386" y="354806"/>
            <a:ext cx="7313700" cy="47970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266DB6"/>
              </a:buClr>
              <a:buSzPct val="25000"/>
              <a:buFont typeface="Arial"/>
              <a:buNone/>
            </a:pPr>
            <a:r>
              <a:rPr b="0" i="0" lang="en" sz="2800" u="none" cap="none" strike="noStrike">
                <a:solidFill>
                  <a:srgbClr val="266DB6"/>
                </a:solidFill>
                <a:latin typeface="Arial"/>
                <a:ea typeface="Arial"/>
                <a:cs typeface="Arial"/>
                <a:sym typeface="Arial"/>
              </a:rPr>
              <a:t>PRACTICE USING POWER FORMULAS</a:t>
            </a:r>
          </a:p>
        </p:txBody>
      </p:sp>
      <p:sp>
        <p:nvSpPr>
          <p:cNvPr id="449" name="Shape 449"/>
          <p:cNvSpPr txBox="1"/>
          <p:nvPr>
            <p:ph idx="1" type="body"/>
          </p:nvPr>
        </p:nvSpPr>
        <p:spPr>
          <a:xfrm>
            <a:off x="957262" y="917971"/>
            <a:ext cx="8856600" cy="332790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2600" u="none">
                <a:solidFill>
                  <a:schemeClr val="dk1"/>
                </a:solidFill>
                <a:latin typeface="Arial"/>
                <a:ea typeface="Arial"/>
                <a:cs typeface="Arial"/>
                <a:sym typeface="Arial"/>
              </a:rPr>
              <a:t>Solar Cell</a:t>
            </a:r>
          </a:p>
          <a:p>
            <a:pPr indent="0" lvl="0" marL="0" marR="0" rtl="0" algn="l">
              <a:lnSpc>
                <a:spcPct val="100000"/>
              </a:lnSpc>
              <a:spcBef>
                <a:spcPts val="520"/>
              </a:spcBef>
              <a:spcAft>
                <a:spcPts val="0"/>
              </a:spcAft>
              <a:buClr>
                <a:schemeClr val="dk1"/>
              </a:buClr>
              <a:buSzPct val="25000"/>
              <a:buFont typeface="Arial"/>
              <a:buNone/>
            </a:pPr>
            <a:r>
              <a:rPr b="0" i="0" lang="en" sz="2600" u="none">
                <a:solidFill>
                  <a:schemeClr val="dk1"/>
                </a:solidFill>
                <a:latin typeface="Arial"/>
                <a:ea typeface="Arial"/>
                <a:cs typeface="Arial"/>
                <a:sym typeface="Arial"/>
              </a:rPr>
              <a:t>0.5 volts x 0.4 amps = </a:t>
            </a:r>
            <a:r>
              <a:rPr lang="en" sz="2600">
                <a:latin typeface="Arial"/>
                <a:ea typeface="Arial"/>
                <a:cs typeface="Arial"/>
                <a:sym typeface="Arial"/>
              </a:rPr>
              <a:t>0.2</a:t>
            </a:r>
            <a:r>
              <a:rPr b="0" i="0" lang="en" sz="2600" u="none">
                <a:solidFill>
                  <a:schemeClr val="dk1"/>
                </a:solidFill>
                <a:latin typeface="Arial"/>
                <a:ea typeface="Arial"/>
                <a:cs typeface="Arial"/>
                <a:sym typeface="Arial"/>
              </a:rPr>
              <a:t> watts</a:t>
            </a:r>
          </a:p>
          <a:p>
            <a:pPr indent="0" lvl="0" marL="0" marR="0" rtl="0" algn="l">
              <a:lnSpc>
                <a:spcPct val="100000"/>
              </a:lnSpc>
              <a:spcBef>
                <a:spcPts val="520"/>
              </a:spcBef>
              <a:spcAft>
                <a:spcPts val="0"/>
              </a:spcAft>
              <a:buClr>
                <a:schemeClr val="dk1"/>
              </a:buClr>
              <a:buSzPct val="25000"/>
              <a:buFont typeface="Helvetica Neue"/>
              <a:buNone/>
            </a:pPr>
            <a:r>
              <a:t/>
            </a:r>
            <a:endParaRPr b="0" i="0" sz="2600" u="none">
              <a:solidFill>
                <a:schemeClr val="dk1"/>
              </a:solidFill>
              <a:latin typeface="Arial"/>
              <a:ea typeface="Arial"/>
              <a:cs typeface="Arial"/>
              <a:sym typeface="Arial"/>
            </a:endParaRPr>
          </a:p>
          <a:p>
            <a:pPr indent="0" lvl="0" marL="0" marR="0" rtl="0" algn="l">
              <a:lnSpc>
                <a:spcPct val="100000"/>
              </a:lnSpc>
              <a:spcBef>
                <a:spcPts val="520"/>
              </a:spcBef>
              <a:spcAft>
                <a:spcPts val="0"/>
              </a:spcAft>
              <a:buClr>
                <a:schemeClr val="dk1"/>
              </a:buClr>
              <a:buSzPct val="25000"/>
              <a:buFont typeface="Arial"/>
              <a:buNone/>
            </a:pPr>
            <a:r>
              <a:rPr b="0" i="0" lang="en" sz="2600" u="none">
                <a:solidFill>
                  <a:schemeClr val="dk1"/>
                </a:solidFill>
                <a:latin typeface="Arial"/>
                <a:ea typeface="Arial"/>
                <a:cs typeface="Arial"/>
                <a:sym typeface="Arial"/>
              </a:rPr>
              <a:t>Solar Module</a:t>
            </a:r>
          </a:p>
          <a:p>
            <a:pPr indent="0" lvl="0" marL="0" marR="0" rtl="0" algn="l">
              <a:lnSpc>
                <a:spcPct val="100000"/>
              </a:lnSpc>
              <a:spcBef>
                <a:spcPts val="520"/>
              </a:spcBef>
              <a:spcAft>
                <a:spcPts val="0"/>
              </a:spcAft>
              <a:buClr>
                <a:schemeClr val="dk1"/>
              </a:buClr>
              <a:buSzPct val="25000"/>
              <a:buFont typeface="Arial"/>
              <a:buNone/>
            </a:pPr>
            <a:r>
              <a:rPr b="0" i="0" lang="en" sz="2600" u="none">
                <a:solidFill>
                  <a:schemeClr val="dk1"/>
                </a:solidFill>
                <a:latin typeface="Arial"/>
                <a:ea typeface="Arial"/>
                <a:cs typeface="Arial"/>
                <a:sym typeface="Arial"/>
              </a:rPr>
              <a:t>12 volts x 1.7 amps  =  </a:t>
            </a:r>
            <a:r>
              <a:rPr lang="en" sz="2600">
                <a:latin typeface="Arial"/>
                <a:ea typeface="Arial"/>
                <a:cs typeface="Arial"/>
                <a:sym typeface="Arial"/>
              </a:rPr>
              <a:t>20.4 </a:t>
            </a:r>
            <a:r>
              <a:rPr b="0" i="0" lang="en" sz="2600" u="none">
                <a:solidFill>
                  <a:schemeClr val="dk1"/>
                </a:solidFill>
                <a:latin typeface="Arial"/>
                <a:ea typeface="Arial"/>
                <a:cs typeface="Arial"/>
                <a:sym typeface="Arial"/>
              </a:rPr>
              <a:t>watts</a:t>
            </a:r>
          </a:p>
          <a:p>
            <a:pPr indent="0" lvl="0" marL="0" marR="0" rtl="0" algn="l">
              <a:lnSpc>
                <a:spcPct val="100000"/>
              </a:lnSpc>
              <a:spcBef>
                <a:spcPts val="520"/>
              </a:spcBef>
              <a:spcAft>
                <a:spcPts val="0"/>
              </a:spcAft>
              <a:buClr>
                <a:schemeClr val="dk1"/>
              </a:buClr>
              <a:buSzPct val="100000"/>
              <a:buFont typeface="Helvetica Neue"/>
              <a:buNone/>
            </a:pPr>
            <a:r>
              <a:t/>
            </a:r>
            <a:endParaRPr b="0" i="0" sz="2600" u="none">
              <a:solidFill>
                <a:schemeClr val="dk1"/>
              </a:solidFill>
              <a:latin typeface="Arial"/>
              <a:ea typeface="Arial"/>
              <a:cs typeface="Arial"/>
              <a:sym typeface="Arial"/>
            </a:endParaRPr>
          </a:p>
          <a:p>
            <a:pPr indent="0" lvl="0" marL="0" marR="0" rtl="0" algn="l">
              <a:lnSpc>
                <a:spcPct val="100000"/>
              </a:lnSpc>
              <a:spcBef>
                <a:spcPts val="520"/>
              </a:spcBef>
              <a:spcAft>
                <a:spcPts val="0"/>
              </a:spcAft>
              <a:buClr>
                <a:schemeClr val="dk1"/>
              </a:buClr>
              <a:buSzPct val="25000"/>
              <a:buFont typeface="Helvetica Neue"/>
              <a:buNone/>
            </a:pPr>
            <a:r>
              <a:t/>
            </a:r>
            <a:endParaRPr b="0" i="0" sz="2600" u="none">
              <a:solidFill>
                <a:schemeClr val="dk1"/>
              </a:solidFill>
              <a:latin typeface="Arial"/>
              <a:ea typeface="Arial"/>
              <a:cs typeface="Arial"/>
              <a:sym typeface="Arial"/>
            </a:endParaRPr>
          </a:p>
          <a:p>
            <a:pPr indent="-342900" lvl="0" marL="342900" marR="0" rtl="0" algn="l">
              <a:spcBef>
                <a:spcPts val="520"/>
              </a:spcBef>
              <a:spcAft>
                <a:spcPts val="0"/>
              </a:spcAft>
              <a:buClr>
                <a:schemeClr val="dk1"/>
              </a:buClr>
              <a:buSzPct val="100000"/>
              <a:buFont typeface="Helvetica Neue"/>
              <a:buNone/>
            </a:pPr>
            <a:r>
              <a:t/>
            </a:r>
            <a:endParaRPr b="0" i="0" sz="2600" u="none">
              <a:solidFill>
                <a:schemeClr val="dk1"/>
              </a:solidFill>
              <a:latin typeface="Arial"/>
              <a:ea typeface="Arial"/>
              <a:cs typeface="Arial"/>
              <a:sym typeface="Arial"/>
            </a:endParaRPr>
          </a:p>
        </p:txBody>
      </p:sp>
      <p:sp>
        <p:nvSpPr>
          <p:cNvPr id="450" name="Shape 450"/>
          <p:cNvSpPr txBox="1"/>
          <p:nvPr/>
        </p:nvSpPr>
        <p:spPr>
          <a:xfrm>
            <a:off x="5397500" y="4841081"/>
            <a:ext cx="3573600" cy="302400"/>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FFC711"/>
              </a:buClr>
              <a:buSzPct val="25000"/>
              <a:buFont typeface="Teko"/>
              <a:buNone/>
            </a:pPr>
            <a:r>
              <a:rPr b="0" i="0" lang="en" sz="1400" u="none">
                <a:solidFill>
                  <a:srgbClr val="FFC711"/>
                </a:solidFill>
                <a:latin typeface="Teko"/>
                <a:ea typeface="Teko"/>
                <a:cs typeface="Teko"/>
                <a:sym typeface="Teko"/>
              </a:rPr>
              <a:t>ELECTRICITY BASICS FOR SOLAR  </a:t>
            </a:r>
            <a:r>
              <a:rPr b="0" i="0" lang="en" sz="1400" u="none">
                <a:solidFill>
                  <a:schemeClr val="dk1"/>
                </a:solidFill>
                <a:latin typeface="Teko"/>
                <a:ea typeface="Teko"/>
                <a:cs typeface="Teko"/>
                <a:sym typeface="Teko"/>
              </a:rPr>
              <a:t>|  </a:t>
            </a:r>
            <a:fld id="{00000000-1234-1234-1234-123412341234}" type="slidenum">
              <a:rPr b="0" i="0" lang="en" sz="1400" u="none">
                <a:solidFill>
                  <a:srgbClr val="266DB6"/>
                </a:solidFill>
                <a:latin typeface="Teko"/>
                <a:ea typeface="Teko"/>
                <a:cs typeface="Teko"/>
                <a:sym typeface="Teko"/>
              </a:rPr>
              <a:t>‹#›</a:t>
            </a:fld>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54" name="Shape 454"/>
        <p:cNvGrpSpPr/>
        <p:nvPr/>
      </p:nvGrpSpPr>
      <p:grpSpPr>
        <a:xfrm>
          <a:off x="0" y="0"/>
          <a:ext cx="0" cy="0"/>
          <a:chOff x="0" y="0"/>
          <a:chExt cx="0" cy="0"/>
        </a:xfrm>
      </p:grpSpPr>
      <p:sp>
        <p:nvSpPr>
          <p:cNvPr id="455" name="Shape 455"/>
          <p:cNvSpPr txBox="1"/>
          <p:nvPr>
            <p:ph type="title"/>
          </p:nvPr>
        </p:nvSpPr>
        <p:spPr>
          <a:xfrm>
            <a:off x="2225675" y="354806"/>
            <a:ext cx="6226200" cy="47970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266DB6"/>
              </a:buClr>
              <a:buSzPct val="25000"/>
              <a:buFont typeface="Arial"/>
              <a:buNone/>
            </a:pPr>
            <a:r>
              <a:rPr b="0" i="0" lang="en" sz="3200" u="none" cap="none" strike="noStrike">
                <a:solidFill>
                  <a:srgbClr val="266DB6"/>
                </a:solidFill>
                <a:latin typeface="Arial"/>
                <a:ea typeface="Arial"/>
                <a:cs typeface="Arial"/>
                <a:sym typeface="Arial"/>
              </a:rPr>
              <a:t>ENERGY, WATT-HOURS (W</a:t>
            </a:r>
            <a:r>
              <a:rPr lang="en">
                <a:latin typeface="Arial"/>
                <a:ea typeface="Arial"/>
                <a:cs typeface="Arial"/>
                <a:sym typeface="Arial"/>
              </a:rPr>
              <a:t>h</a:t>
            </a:r>
            <a:r>
              <a:rPr b="0" i="0" lang="en" sz="3200" u="none" cap="none" strike="noStrike">
                <a:solidFill>
                  <a:srgbClr val="266DB6"/>
                </a:solidFill>
                <a:latin typeface="Arial"/>
                <a:ea typeface="Arial"/>
                <a:cs typeface="Arial"/>
                <a:sym typeface="Arial"/>
              </a:rPr>
              <a:t>)</a:t>
            </a:r>
          </a:p>
        </p:txBody>
      </p:sp>
      <p:sp>
        <p:nvSpPr>
          <p:cNvPr id="456" name="Shape 456"/>
          <p:cNvSpPr txBox="1"/>
          <p:nvPr>
            <p:ph idx="1" type="body"/>
          </p:nvPr>
        </p:nvSpPr>
        <p:spPr>
          <a:xfrm>
            <a:off x="2220911" y="941784"/>
            <a:ext cx="6794400" cy="786899"/>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chemeClr val="dk1"/>
              </a:buClr>
              <a:buSzPct val="25000"/>
              <a:buFont typeface="Arial"/>
              <a:buNone/>
            </a:pPr>
            <a:r>
              <a:rPr b="0" i="0" lang="en" sz="3200" u="none">
                <a:solidFill>
                  <a:schemeClr val="dk1"/>
                </a:solidFill>
                <a:latin typeface="Arial"/>
                <a:ea typeface="Arial"/>
                <a:cs typeface="Arial"/>
                <a:sym typeface="Arial"/>
              </a:rPr>
              <a:t>Watts x hours = Watt-hours (Wh)</a:t>
            </a:r>
          </a:p>
          <a:p>
            <a:pPr indent="-342900" lvl="0" marL="342900" marR="0" rtl="0" algn="l">
              <a:spcBef>
                <a:spcPts val="640"/>
              </a:spcBef>
              <a:spcAft>
                <a:spcPts val="0"/>
              </a:spcAft>
              <a:buClr>
                <a:schemeClr val="dk1"/>
              </a:buClr>
              <a:buSzPct val="100000"/>
              <a:buFont typeface="Helvetica Neue"/>
              <a:buNone/>
            </a:pPr>
            <a:r>
              <a:t/>
            </a:r>
            <a:endParaRPr b="0" i="0" sz="3200" u="none">
              <a:solidFill>
                <a:schemeClr val="dk1"/>
              </a:solidFill>
              <a:latin typeface="Arial"/>
              <a:ea typeface="Arial"/>
              <a:cs typeface="Arial"/>
              <a:sym typeface="Arial"/>
            </a:endParaRPr>
          </a:p>
        </p:txBody>
      </p:sp>
      <p:pic>
        <p:nvPicPr>
          <p:cNvPr descr="lightBulb.png" id="457" name="Shape 457"/>
          <p:cNvPicPr preferRelativeResize="0"/>
          <p:nvPr/>
        </p:nvPicPr>
        <p:blipFill rotWithShape="1">
          <a:blip r:embed="rId3">
            <a:alphaModFix/>
          </a:blip>
          <a:srcRect b="0" l="0" r="0" t="0"/>
          <a:stretch/>
        </p:blipFill>
        <p:spPr>
          <a:xfrm>
            <a:off x="0" y="994171"/>
            <a:ext cx="1715700" cy="1725300"/>
          </a:xfrm>
          <a:prstGeom prst="rect">
            <a:avLst/>
          </a:prstGeom>
          <a:noFill/>
          <a:ln>
            <a:noFill/>
          </a:ln>
        </p:spPr>
      </p:pic>
      <p:sp>
        <p:nvSpPr>
          <p:cNvPr id="458" name="Shape 458"/>
          <p:cNvSpPr txBox="1"/>
          <p:nvPr/>
        </p:nvSpPr>
        <p:spPr>
          <a:xfrm>
            <a:off x="406400" y="1503758"/>
            <a:ext cx="1546200" cy="484500"/>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SzPct val="25000"/>
              <a:buFont typeface="Arial"/>
              <a:buNone/>
            </a:pPr>
            <a:r>
              <a:rPr b="0" i="0" lang="en" sz="1800" u="none">
                <a:solidFill>
                  <a:schemeClr val="dk1"/>
                </a:solidFill>
                <a:latin typeface="Arial"/>
                <a:ea typeface="Arial"/>
                <a:cs typeface="Arial"/>
                <a:sym typeface="Arial"/>
              </a:rPr>
              <a:t>Typical light bulb = 60 W</a:t>
            </a:r>
          </a:p>
        </p:txBody>
      </p:sp>
      <p:sp>
        <p:nvSpPr>
          <p:cNvPr id="459" name="Shape 459"/>
          <p:cNvSpPr txBox="1"/>
          <p:nvPr/>
        </p:nvSpPr>
        <p:spPr>
          <a:xfrm>
            <a:off x="2000250" y="1572815"/>
            <a:ext cx="6307200" cy="774000"/>
          </a:xfrm>
          <a:prstGeom prst="rect">
            <a:avLst/>
          </a:prstGeom>
          <a:noFill/>
          <a:ln>
            <a:noFill/>
          </a:ln>
        </p:spPr>
        <p:txBody>
          <a:bodyPr anchorCtr="0" anchor="t" bIns="45700" lIns="91425" rIns="91425" tIns="45700">
            <a:noAutofit/>
          </a:bodyPr>
          <a:lstStyle/>
          <a:p>
            <a:pPr indent="-342900" lvl="0" marL="342900" marR="0" rtl="0" algn="r">
              <a:lnSpc>
                <a:spcPct val="100000"/>
              </a:lnSpc>
              <a:spcBef>
                <a:spcPts val="0"/>
              </a:spcBef>
              <a:spcAft>
                <a:spcPts val="0"/>
              </a:spcAft>
              <a:buClr>
                <a:srgbClr val="000000"/>
              </a:buClr>
              <a:buSzPct val="25000"/>
              <a:buFont typeface="Arial"/>
              <a:buNone/>
            </a:pPr>
            <a:r>
              <a:rPr b="0" i="0" lang="en" sz="2800" u="none">
                <a:solidFill>
                  <a:srgbClr val="000000"/>
                </a:solidFill>
                <a:latin typeface="Arial"/>
                <a:ea typeface="Arial"/>
                <a:cs typeface="Arial"/>
                <a:sym typeface="Arial"/>
              </a:rPr>
              <a:t>60 watts x 5 hours  =  </a:t>
            </a:r>
            <a:r>
              <a:rPr lang="en" sz="2800"/>
              <a:t>__________</a:t>
            </a:r>
          </a:p>
          <a:p>
            <a:pPr indent="-342900" lvl="0" marL="342900" marR="0" rtl="0" algn="r">
              <a:lnSpc>
                <a:spcPct val="100000"/>
              </a:lnSpc>
              <a:spcBef>
                <a:spcPts val="560"/>
              </a:spcBef>
              <a:spcAft>
                <a:spcPts val="0"/>
              </a:spcAft>
              <a:buClr>
                <a:srgbClr val="000000"/>
              </a:buClr>
              <a:buSzPct val="25000"/>
              <a:buFont typeface="Arial"/>
              <a:buNone/>
            </a:pPr>
            <a:r>
              <a:rPr b="0" i="0" lang="en" sz="2800" u="none">
                <a:solidFill>
                  <a:srgbClr val="000000"/>
                </a:solidFill>
                <a:latin typeface="Arial"/>
                <a:ea typeface="Arial"/>
                <a:cs typeface="Arial"/>
                <a:sym typeface="Arial"/>
              </a:rPr>
              <a:t>   </a:t>
            </a:r>
          </a:p>
        </p:txBody>
      </p:sp>
      <p:sp>
        <p:nvSpPr>
          <p:cNvPr id="460" name="Shape 460"/>
          <p:cNvSpPr txBox="1"/>
          <p:nvPr/>
        </p:nvSpPr>
        <p:spPr>
          <a:xfrm>
            <a:off x="5397500" y="4841081"/>
            <a:ext cx="3573600" cy="302400"/>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FFC711"/>
              </a:buClr>
              <a:buSzPct val="25000"/>
              <a:buFont typeface="Teko"/>
              <a:buNone/>
            </a:pPr>
            <a:r>
              <a:rPr b="0" i="0" lang="en" sz="1400" u="none">
                <a:solidFill>
                  <a:srgbClr val="FFC711"/>
                </a:solidFill>
                <a:latin typeface="Teko"/>
                <a:ea typeface="Teko"/>
                <a:cs typeface="Teko"/>
                <a:sym typeface="Teko"/>
              </a:rPr>
              <a:t>ELECTRICITY BASICS FOR SOLAR  </a:t>
            </a:r>
            <a:r>
              <a:rPr b="0" i="0" lang="en" sz="1400" u="none">
                <a:solidFill>
                  <a:schemeClr val="dk1"/>
                </a:solidFill>
                <a:latin typeface="Teko"/>
                <a:ea typeface="Teko"/>
                <a:cs typeface="Teko"/>
                <a:sym typeface="Teko"/>
              </a:rPr>
              <a:t>|  </a:t>
            </a:r>
            <a:fld id="{00000000-1234-1234-1234-123412341234}" type="slidenum">
              <a:rPr b="0" i="0" lang="en" sz="1400" u="none">
                <a:solidFill>
                  <a:srgbClr val="266DB6"/>
                </a:solidFill>
                <a:latin typeface="Teko"/>
                <a:ea typeface="Teko"/>
                <a:cs typeface="Teko"/>
                <a:sym typeface="Teko"/>
              </a:rPr>
              <a:t>‹#›</a:t>
            </a:fld>
          </a:p>
        </p:txBody>
      </p:sp>
      <p:grpSp>
        <p:nvGrpSpPr>
          <p:cNvPr id="461" name="Shape 461"/>
          <p:cNvGrpSpPr/>
          <p:nvPr/>
        </p:nvGrpSpPr>
        <p:grpSpPr>
          <a:xfrm rot="10800000">
            <a:off x="286137" y="3604953"/>
            <a:ext cx="1736479" cy="1149700"/>
            <a:chOff x="0" y="0"/>
            <a:chExt cx="2147483647" cy="2147483647"/>
          </a:xfrm>
        </p:grpSpPr>
        <p:grpSp>
          <p:nvGrpSpPr>
            <p:cNvPr id="462" name="Shape 462"/>
            <p:cNvGrpSpPr/>
            <p:nvPr/>
          </p:nvGrpSpPr>
          <p:grpSpPr>
            <a:xfrm rot="10800000">
              <a:off x="0" y="114541094"/>
              <a:ext cx="2147483647" cy="2032942552"/>
              <a:chOff x="0" y="0"/>
              <a:chExt cx="2147483646" cy="2147483647"/>
            </a:xfrm>
          </p:grpSpPr>
          <p:pic>
            <p:nvPicPr>
              <p:cNvPr id="463" name="Shape 463"/>
              <p:cNvPicPr preferRelativeResize="0"/>
              <p:nvPr/>
            </p:nvPicPr>
            <p:blipFill rotWithShape="1">
              <a:blip r:embed="rId4">
                <a:alphaModFix/>
              </a:blip>
              <a:srcRect b="0" l="0" r="0" t="0"/>
              <a:stretch/>
            </p:blipFill>
            <p:spPr>
              <a:xfrm>
                <a:off x="0" y="0"/>
                <a:ext cx="2147483646" cy="2147483647"/>
              </a:xfrm>
              <a:prstGeom prst="rect">
                <a:avLst/>
              </a:prstGeom>
              <a:noFill/>
              <a:ln>
                <a:noFill/>
              </a:ln>
            </p:spPr>
          </p:pic>
          <p:sp>
            <p:nvSpPr>
              <p:cNvPr id="464" name="Shape 464"/>
              <p:cNvSpPr txBox="1"/>
              <p:nvPr/>
            </p:nvSpPr>
            <p:spPr>
              <a:xfrm>
                <a:off x="755119286" y="781032223"/>
                <a:ext cx="640862710" cy="584249037"/>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pic>
          <p:nvPicPr>
            <p:cNvPr descr="DSCF1085.JPG" id="465" name="Shape 465"/>
            <p:cNvPicPr preferRelativeResize="0"/>
            <p:nvPr/>
          </p:nvPicPr>
          <p:blipFill rotWithShape="1">
            <a:blip r:embed="rId5">
              <a:alphaModFix/>
            </a:blip>
            <a:srcRect b="0" l="0" r="0" t="0"/>
            <a:stretch/>
          </p:blipFill>
          <p:spPr>
            <a:xfrm rot="10800000">
              <a:off x="530919456" y="0"/>
              <a:ext cx="1102616909" cy="1480325258"/>
            </a:xfrm>
            <a:prstGeom prst="rect">
              <a:avLst/>
            </a:prstGeom>
            <a:noFill/>
            <a:ln>
              <a:noFill/>
            </a:ln>
          </p:spPr>
        </p:pic>
      </p:grpSp>
      <p:sp>
        <p:nvSpPr>
          <p:cNvPr id="466" name="Shape 466"/>
          <p:cNvSpPr txBox="1"/>
          <p:nvPr/>
        </p:nvSpPr>
        <p:spPr>
          <a:xfrm>
            <a:off x="509587" y="3139677"/>
            <a:ext cx="1546199" cy="484500"/>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SzPct val="25000"/>
              <a:buFont typeface="Arial"/>
              <a:buNone/>
            </a:pPr>
            <a:r>
              <a:rPr b="0" i="0" lang="en" sz="1800" u="none">
                <a:solidFill>
                  <a:schemeClr val="dk1"/>
                </a:solidFill>
                <a:latin typeface="Arial"/>
                <a:ea typeface="Arial"/>
                <a:cs typeface="Arial"/>
                <a:sym typeface="Arial"/>
              </a:rPr>
              <a:t>WSS LED = 6 W</a:t>
            </a:r>
          </a:p>
        </p:txBody>
      </p:sp>
      <p:sp>
        <p:nvSpPr>
          <p:cNvPr id="467" name="Shape 467"/>
          <p:cNvSpPr txBox="1"/>
          <p:nvPr/>
        </p:nvSpPr>
        <p:spPr>
          <a:xfrm>
            <a:off x="2689225" y="3349227"/>
            <a:ext cx="5734200" cy="38940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Arial"/>
              <a:buNone/>
            </a:pPr>
            <a:r>
              <a:rPr b="0" i="0" lang="en" sz="2800" u="none">
                <a:solidFill>
                  <a:srgbClr val="000000"/>
                </a:solidFill>
                <a:latin typeface="Arial"/>
                <a:ea typeface="Arial"/>
                <a:cs typeface="Arial"/>
                <a:sym typeface="Arial"/>
              </a:rPr>
              <a:t>6 watts x  5 hours  =  </a:t>
            </a:r>
            <a:r>
              <a:rPr lang="en" sz="2800">
                <a:solidFill>
                  <a:schemeClr val="dk1"/>
                </a:solidFill>
              </a:rPr>
              <a:t>__________</a:t>
            </a: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71" name="Shape 471"/>
        <p:cNvGrpSpPr/>
        <p:nvPr/>
      </p:nvGrpSpPr>
      <p:grpSpPr>
        <a:xfrm>
          <a:off x="0" y="0"/>
          <a:ext cx="0" cy="0"/>
          <a:chOff x="0" y="0"/>
          <a:chExt cx="0" cy="0"/>
        </a:xfrm>
      </p:grpSpPr>
      <p:sp>
        <p:nvSpPr>
          <p:cNvPr id="472" name="Shape 472"/>
          <p:cNvSpPr txBox="1"/>
          <p:nvPr>
            <p:ph type="title"/>
          </p:nvPr>
        </p:nvSpPr>
        <p:spPr>
          <a:xfrm>
            <a:off x="2225675" y="354806"/>
            <a:ext cx="6226200" cy="47970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266DB6"/>
              </a:buClr>
              <a:buSzPct val="25000"/>
              <a:buFont typeface="Arial"/>
              <a:buNone/>
            </a:pPr>
            <a:r>
              <a:rPr b="0" i="0" lang="en" sz="3200" u="none" cap="none" strike="noStrike">
                <a:solidFill>
                  <a:srgbClr val="266DB6"/>
                </a:solidFill>
                <a:latin typeface="Arial"/>
                <a:ea typeface="Arial"/>
                <a:cs typeface="Arial"/>
                <a:sym typeface="Arial"/>
              </a:rPr>
              <a:t>ENERGY, WATT-HOURS (W</a:t>
            </a:r>
            <a:r>
              <a:rPr lang="en">
                <a:latin typeface="Arial"/>
                <a:ea typeface="Arial"/>
                <a:cs typeface="Arial"/>
                <a:sym typeface="Arial"/>
              </a:rPr>
              <a:t>h</a:t>
            </a:r>
            <a:r>
              <a:rPr b="0" i="0" lang="en" sz="3200" u="none" cap="none" strike="noStrike">
                <a:solidFill>
                  <a:srgbClr val="266DB6"/>
                </a:solidFill>
                <a:latin typeface="Arial"/>
                <a:ea typeface="Arial"/>
                <a:cs typeface="Arial"/>
                <a:sym typeface="Arial"/>
              </a:rPr>
              <a:t>)</a:t>
            </a:r>
          </a:p>
        </p:txBody>
      </p:sp>
      <p:sp>
        <p:nvSpPr>
          <p:cNvPr id="473" name="Shape 473"/>
          <p:cNvSpPr txBox="1"/>
          <p:nvPr>
            <p:ph idx="1" type="body"/>
          </p:nvPr>
        </p:nvSpPr>
        <p:spPr>
          <a:xfrm>
            <a:off x="2220911" y="941784"/>
            <a:ext cx="6794400" cy="786899"/>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chemeClr val="dk1"/>
              </a:buClr>
              <a:buSzPct val="25000"/>
              <a:buFont typeface="Arial"/>
              <a:buNone/>
            </a:pPr>
            <a:r>
              <a:rPr b="0" i="0" lang="en" sz="3200" u="none">
                <a:solidFill>
                  <a:schemeClr val="dk1"/>
                </a:solidFill>
                <a:latin typeface="Arial"/>
                <a:ea typeface="Arial"/>
                <a:cs typeface="Arial"/>
                <a:sym typeface="Arial"/>
              </a:rPr>
              <a:t>Watts x hours = Watt-hours (Wh)</a:t>
            </a:r>
          </a:p>
          <a:p>
            <a:pPr indent="-342900" lvl="0" marL="342900" marR="0" rtl="0" algn="l">
              <a:spcBef>
                <a:spcPts val="640"/>
              </a:spcBef>
              <a:spcAft>
                <a:spcPts val="0"/>
              </a:spcAft>
              <a:buClr>
                <a:schemeClr val="dk1"/>
              </a:buClr>
              <a:buSzPct val="100000"/>
              <a:buFont typeface="Helvetica Neue"/>
              <a:buNone/>
            </a:pPr>
            <a:r>
              <a:t/>
            </a:r>
            <a:endParaRPr b="0" i="0" sz="3200" u="none">
              <a:solidFill>
                <a:schemeClr val="dk1"/>
              </a:solidFill>
              <a:latin typeface="Arial"/>
              <a:ea typeface="Arial"/>
              <a:cs typeface="Arial"/>
              <a:sym typeface="Arial"/>
            </a:endParaRPr>
          </a:p>
        </p:txBody>
      </p:sp>
      <p:pic>
        <p:nvPicPr>
          <p:cNvPr descr="lightBulb.png" id="474" name="Shape 474"/>
          <p:cNvPicPr preferRelativeResize="0"/>
          <p:nvPr/>
        </p:nvPicPr>
        <p:blipFill rotWithShape="1">
          <a:blip r:embed="rId3">
            <a:alphaModFix/>
          </a:blip>
          <a:srcRect b="0" l="0" r="0" t="0"/>
          <a:stretch/>
        </p:blipFill>
        <p:spPr>
          <a:xfrm>
            <a:off x="0" y="994171"/>
            <a:ext cx="1715700" cy="1725300"/>
          </a:xfrm>
          <a:prstGeom prst="rect">
            <a:avLst/>
          </a:prstGeom>
          <a:noFill/>
          <a:ln>
            <a:noFill/>
          </a:ln>
        </p:spPr>
      </p:pic>
      <p:sp>
        <p:nvSpPr>
          <p:cNvPr id="475" name="Shape 475"/>
          <p:cNvSpPr txBox="1"/>
          <p:nvPr/>
        </p:nvSpPr>
        <p:spPr>
          <a:xfrm>
            <a:off x="406400" y="1503758"/>
            <a:ext cx="1546200" cy="484500"/>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SzPct val="25000"/>
              <a:buFont typeface="Arial"/>
              <a:buNone/>
            </a:pPr>
            <a:r>
              <a:rPr b="0" i="0" lang="en" sz="1800" u="none">
                <a:solidFill>
                  <a:schemeClr val="dk1"/>
                </a:solidFill>
                <a:latin typeface="Arial"/>
                <a:ea typeface="Arial"/>
                <a:cs typeface="Arial"/>
                <a:sym typeface="Arial"/>
              </a:rPr>
              <a:t>Typical light bulb = 60 W</a:t>
            </a:r>
          </a:p>
        </p:txBody>
      </p:sp>
      <p:sp>
        <p:nvSpPr>
          <p:cNvPr id="476" name="Shape 476"/>
          <p:cNvSpPr txBox="1"/>
          <p:nvPr/>
        </p:nvSpPr>
        <p:spPr>
          <a:xfrm>
            <a:off x="2000250" y="1572815"/>
            <a:ext cx="6307200" cy="774000"/>
          </a:xfrm>
          <a:prstGeom prst="rect">
            <a:avLst/>
          </a:prstGeom>
          <a:noFill/>
          <a:ln>
            <a:noFill/>
          </a:ln>
        </p:spPr>
        <p:txBody>
          <a:bodyPr anchorCtr="0" anchor="t" bIns="45700" lIns="91425" rIns="91425" tIns="45700">
            <a:noAutofit/>
          </a:bodyPr>
          <a:lstStyle/>
          <a:p>
            <a:pPr indent="-342900" lvl="0" marL="342900" marR="0" rtl="0" algn="r">
              <a:lnSpc>
                <a:spcPct val="100000"/>
              </a:lnSpc>
              <a:spcBef>
                <a:spcPts val="0"/>
              </a:spcBef>
              <a:spcAft>
                <a:spcPts val="0"/>
              </a:spcAft>
              <a:buClr>
                <a:srgbClr val="000000"/>
              </a:buClr>
              <a:buSzPct val="25000"/>
              <a:buFont typeface="Arial"/>
              <a:buNone/>
            </a:pPr>
            <a:r>
              <a:rPr b="0" i="0" lang="en" sz="2800" u="none">
                <a:solidFill>
                  <a:srgbClr val="000000"/>
                </a:solidFill>
                <a:latin typeface="Arial"/>
                <a:ea typeface="Arial"/>
                <a:cs typeface="Arial"/>
                <a:sym typeface="Arial"/>
              </a:rPr>
              <a:t>60 watts x 5 hours  =  300 watt-hours</a:t>
            </a:r>
          </a:p>
          <a:p>
            <a:pPr indent="-342900" lvl="0" marL="342900" marR="0" rtl="0" algn="r">
              <a:lnSpc>
                <a:spcPct val="100000"/>
              </a:lnSpc>
              <a:spcBef>
                <a:spcPts val="560"/>
              </a:spcBef>
              <a:spcAft>
                <a:spcPts val="0"/>
              </a:spcAft>
              <a:buClr>
                <a:srgbClr val="000000"/>
              </a:buClr>
              <a:buSzPct val="25000"/>
              <a:buFont typeface="Arial"/>
              <a:buNone/>
            </a:pPr>
            <a:r>
              <a:rPr b="0" i="0" lang="en" sz="2800" u="none">
                <a:solidFill>
                  <a:srgbClr val="000000"/>
                </a:solidFill>
                <a:latin typeface="Arial"/>
                <a:ea typeface="Arial"/>
                <a:cs typeface="Arial"/>
                <a:sym typeface="Arial"/>
              </a:rPr>
              <a:t>   </a:t>
            </a:r>
          </a:p>
        </p:txBody>
      </p:sp>
      <p:sp>
        <p:nvSpPr>
          <p:cNvPr id="477" name="Shape 477"/>
          <p:cNvSpPr txBox="1"/>
          <p:nvPr/>
        </p:nvSpPr>
        <p:spPr>
          <a:xfrm>
            <a:off x="5397500" y="4841081"/>
            <a:ext cx="3573600" cy="302400"/>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FFC711"/>
              </a:buClr>
              <a:buSzPct val="25000"/>
              <a:buFont typeface="Teko"/>
              <a:buNone/>
            </a:pPr>
            <a:r>
              <a:rPr b="0" i="0" lang="en" sz="1400" u="none">
                <a:solidFill>
                  <a:srgbClr val="FFC711"/>
                </a:solidFill>
                <a:latin typeface="Teko"/>
                <a:ea typeface="Teko"/>
                <a:cs typeface="Teko"/>
                <a:sym typeface="Teko"/>
              </a:rPr>
              <a:t>ELECTRICITY BASICS FOR SOLAR  </a:t>
            </a:r>
            <a:r>
              <a:rPr b="0" i="0" lang="en" sz="1400" u="none">
                <a:solidFill>
                  <a:schemeClr val="dk1"/>
                </a:solidFill>
                <a:latin typeface="Teko"/>
                <a:ea typeface="Teko"/>
                <a:cs typeface="Teko"/>
                <a:sym typeface="Teko"/>
              </a:rPr>
              <a:t>|  </a:t>
            </a:r>
            <a:fld id="{00000000-1234-1234-1234-123412341234}" type="slidenum">
              <a:rPr b="0" i="0" lang="en" sz="1400" u="none">
                <a:solidFill>
                  <a:srgbClr val="266DB6"/>
                </a:solidFill>
                <a:latin typeface="Teko"/>
                <a:ea typeface="Teko"/>
                <a:cs typeface="Teko"/>
                <a:sym typeface="Teko"/>
              </a:rPr>
              <a:t>‹#›</a:t>
            </a:fld>
          </a:p>
        </p:txBody>
      </p:sp>
      <p:grpSp>
        <p:nvGrpSpPr>
          <p:cNvPr id="478" name="Shape 478"/>
          <p:cNvGrpSpPr/>
          <p:nvPr/>
        </p:nvGrpSpPr>
        <p:grpSpPr>
          <a:xfrm rot="10800000">
            <a:off x="286137" y="3604953"/>
            <a:ext cx="1736479" cy="1149700"/>
            <a:chOff x="0" y="0"/>
            <a:chExt cx="2147483647" cy="2147483647"/>
          </a:xfrm>
        </p:grpSpPr>
        <p:grpSp>
          <p:nvGrpSpPr>
            <p:cNvPr id="479" name="Shape 479"/>
            <p:cNvGrpSpPr/>
            <p:nvPr/>
          </p:nvGrpSpPr>
          <p:grpSpPr>
            <a:xfrm rot="10800000">
              <a:off x="0" y="114541094"/>
              <a:ext cx="2147483647" cy="2032942552"/>
              <a:chOff x="0" y="0"/>
              <a:chExt cx="2147483646" cy="2147483647"/>
            </a:xfrm>
          </p:grpSpPr>
          <p:pic>
            <p:nvPicPr>
              <p:cNvPr id="480" name="Shape 480"/>
              <p:cNvPicPr preferRelativeResize="0"/>
              <p:nvPr/>
            </p:nvPicPr>
            <p:blipFill rotWithShape="1">
              <a:blip r:embed="rId4">
                <a:alphaModFix/>
              </a:blip>
              <a:srcRect b="0" l="0" r="0" t="0"/>
              <a:stretch/>
            </p:blipFill>
            <p:spPr>
              <a:xfrm>
                <a:off x="0" y="0"/>
                <a:ext cx="2147483646" cy="2147483647"/>
              </a:xfrm>
              <a:prstGeom prst="rect">
                <a:avLst/>
              </a:prstGeom>
              <a:noFill/>
              <a:ln>
                <a:noFill/>
              </a:ln>
            </p:spPr>
          </p:pic>
          <p:sp>
            <p:nvSpPr>
              <p:cNvPr id="481" name="Shape 481"/>
              <p:cNvSpPr txBox="1"/>
              <p:nvPr/>
            </p:nvSpPr>
            <p:spPr>
              <a:xfrm>
                <a:off x="755119286" y="781032223"/>
                <a:ext cx="640862710" cy="584249037"/>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pic>
          <p:nvPicPr>
            <p:cNvPr descr="DSCF1085.JPG" id="482" name="Shape 482"/>
            <p:cNvPicPr preferRelativeResize="0"/>
            <p:nvPr/>
          </p:nvPicPr>
          <p:blipFill rotWithShape="1">
            <a:blip r:embed="rId5">
              <a:alphaModFix/>
            </a:blip>
            <a:srcRect b="0" l="0" r="0" t="0"/>
            <a:stretch/>
          </p:blipFill>
          <p:spPr>
            <a:xfrm rot="10800000">
              <a:off x="530919456" y="0"/>
              <a:ext cx="1102616909" cy="1480325258"/>
            </a:xfrm>
            <a:prstGeom prst="rect">
              <a:avLst/>
            </a:prstGeom>
            <a:noFill/>
            <a:ln>
              <a:noFill/>
            </a:ln>
          </p:spPr>
        </p:pic>
      </p:grpSp>
      <p:sp>
        <p:nvSpPr>
          <p:cNvPr id="483" name="Shape 483"/>
          <p:cNvSpPr txBox="1"/>
          <p:nvPr/>
        </p:nvSpPr>
        <p:spPr>
          <a:xfrm>
            <a:off x="509587" y="3139677"/>
            <a:ext cx="1546199" cy="484500"/>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SzPct val="25000"/>
              <a:buFont typeface="Arial"/>
              <a:buNone/>
            </a:pPr>
            <a:r>
              <a:rPr b="0" i="0" lang="en" sz="1800" u="none">
                <a:solidFill>
                  <a:schemeClr val="dk1"/>
                </a:solidFill>
                <a:latin typeface="Arial"/>
                <a:ea typeface="Arial"/>
                <a:cs typeface="Arial"/>
                <a:sym typeface="Arial"/>
              </a:rPr>
              <a:t>WSS LED = 6 W</a:t>
            </a:r>
          </a:p>
        </p:txBody>
      </p:sp>
      <p:sp>
        <p:nvSpPr>
          <p:cNvPr id="484" name="Shape 484"/>
          <p:cNvSpPr txBox="1"/>
          <p:nvPr/>
        </p:nvSpPr>
        <p:spPr>
          <a:xfrm>
            <a:off x="2308225" y="3349227"/>
            <a:ext cx="5734200" cy="38940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Arial"/>
              <a:buNone/>
            </a:pPr>
            <a:r>
              <a:rPr b="0" i="0" lang="en" sz="2800" u="none">
                <a:solidFill>
                  <a:srgbClr val="000000"/>
                </a:solidFill>
                <a:latin typeface="Arial"/>
                <a:ea typeface="Arial"/>
                <a:cs typeface="Arial"/>
                <a:sym typeface="Arial"/>
              </a:rPr>
              <a:t>6 watts x  5 hours  =  30 watt-hours</a:t>
            </a: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88" name="Shape 488"/>
        <p:cNvGrpSpPr/>
        <p:nvPr/>
      </p:nvGrpSpPr>
      <p:grpSpPr>
        <a:xfrm>
          <a:off x="0" y="0"/>
          <a:ext cx="0" cy="0"/>
          <a:chOff x="0" y="0"/>
          <a:chExt cx="0" cy="0"/>
        </a:xfrm>
      </p:grpSpPr>
      <p:sp>
        <p:nvSpPr>
          <p:cNvPr id="489" name="Shape 489"/>
          <p:cNvSpPr txBox="1"/>
          <p:nvPr>
            <p:ph type="title"/>
          </p:nvPr>
        </p:nvSpPr>
        <p:spPr>
          <a:xfrm>
            <a:off x="2225675" y="354806"/>
            <a:ext cx="6226200" cy="479700"/>
          </a:xfrm>
          <a:prstGeom prst="rect">
            <a:avLst/>
          </a:prstGeom>
        </p:spPr>
        <p:txBody>
          <a:bodyPr anchorCtr="0" anchor="ctr" bIns="91425" lIns="91425" rIns="91425" tIns="91425">
            <a:noAutofit/>
          </a:bodyPr>
          <a:lstStyle/>
          <a:p>
            <a:pPr lvl="0">
              <a:spcBef>
                <a:spcPts val="0"/>
              </a:spcBef>
              <a:buNone/>
            </a:pPr>
            <a:r>
              <a:rPr lang="en"/>
              <a:t>Solar Resource Page</a:t>
            </a:r>
          </a:p>
        </p:txBody>
      </p:sp>
      <p:sp>
        <p:nvSpPr>
          <p:cNvPr id="490" name="Shape 490"/>
          <p:cNvSpPr txBox="1"/>
          <p:nvPr>
            <p:ph idx="1" type="body"/>
          </p:nvPr>
        </p:nvSpPr>
        <p:spPr>
          <a:xfrm>
            <a:off x="0" y="1152950"/>
            <a:ext cx="9144000" cy="3327300"/>
          </a:xfrm>
          <a:prstGeom prst="rect">
            <a:avLst/>
          </a:prstGeom>
        </p:spPr>
        <p:txBody>
          <a:bodyPr anchorCtr="0" anchor="t" bIns="91425" lIns="91425" rIns="91425" tIns="91425">
            <a:noAutofit/>
          </a:bodyPr>
          <a:lstStyle/>
          <a:p>
            <a:pPr lvl="0">
              <a:spcBef>
                <a:spcPts val="0"/>
              </a:spcBef>
              <a:buNone/>
            </a:pPr>
            <a:r>
              <a:rPr b="1" lang="en" sz="2400"/>
              <a:t>Value			Measured in			Symbol</a:t>
            </a:r>
          </a:p>
          <a:p>
            <a:pPr lvl="0">
              <a:spcBef>
                <a:spcPts val="0"/>
              </a:spcBef>
              <a:buNone/>
            </a:pPr>
            <a:r>
              <a:rPr lang="en" sz="2400"/>
              <a:t>Voltage		Volts (V)					V</a:t>
            </a:r>
          </a:p>
          <a:p>
            <a:pPr lvl="0">
              <a:spcBef>
                <a:spcPts val="0"/>
              </a:spcBef>
              <a:buNone/>
            </a:pPr>
            <a:r>
              <a:rPr lang="en" sz="2400"/>
              <a:t>Current		Amps (A)					I</a:t>
            </a:r>
          </a:p>
          <a:p>
            <a:pPr lvl="0">
              <a:spcBef>
                <a:spcPts val="0"/>
              </a:spcBef>
              <a:buNone/>
            </a:pPr>
            <a:r>
              <a:rPr lang="en" sz="2400"/>
              <a:t>Power		Watts (W)					P</a:t>
            </a:r>
          </a:p>
          <a:p>
            <a:pPr lvl="0">
              <a:spcBef>
                <a:spcPts val="0"/>
              </a:spcBef>
              <a:buNone/>
            </a:pPr>
            <a:r>
              <a:rPr lang="en" sz="2400"/>
              <a:t>Energy		Watt-hours (Wh)			E</a:t>
            </a:r>
          </a:p>
          <a:p>
            <a:pPr lvl="0">
              <a:spcBef>
                <a:spcPts val="0"/>
              </a:spcBef>
              <a:buNone/>
            </a:pPr>
            <a:r>
              <a:t/>
            </a:r>
            <a:endParaRPr sz="2400"/>
          </a:p>
          <a:p>
            <a:pPr lvl="0">
              <a:spcBef>
                <a:spcPts val="0"/>
              </a:spcBef>
              <a:buNone/>
            </a:pPr>
            <a:r>
              <a:rPr b="1" lang="en" sz="2400"/>
              <a:t>Equations</a:t>
            </a:r>
          </a:p>
          <a:p>
            <a:pPr lvl="0">
              <a:spcBef>
                <a:spcPts val="0"/>
              </a:spcBef>
              <a:buNone/>
            </a:pPr>
            <a:r>
              <a:rPr lang="en" sz="2400"/>
              <a:t>Power = Current x Voltage	P = IV		Watts = Volts x Amps</a:t>
            </a:r>
          </a:p>
          <a:p>
            <a:pPr lvl="0">
              <a:spcBef>
                <a:spcPts val="0"/>
              </a:spcBef>
              <a:buNone/>
            </a:pPr>
            <a:r>
              <a:rPr lang="en" sz="2400"/>
              <a:t>Energy = Power x Time		E = Pt		</a:t>
            </a:r>
            <a:r>
              <a:rPr lang="en" sz="2000"/>
              <a:t>Watt-hours = Watts x hours</a:t>
            </a: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94" name="Shape 494"/>
        <p:cNvGrpSpPr/>
        <p:nvPr/>
      </p:nvGrpSpPr>
      <p:grpSpPr>
        <a:xfrm>
          <a:off x="0" y="0"/>
          <a:ext cx="0" cy="0"/>
          <a:chOff x="0" y="0"/>
          <a:chExt cx="0" cy="0"/>
        </a:xfrm>
      </p:grpSpPr>
      <p:sp>
        <p:nvSpPr>
          <p:cNvPr id="495" name="Shape 495"/>
          <p:cNvSpPr txBox="1"/>
          <p:nvPr>
            <p:ph type="title"/>
          </p:nvPr>
        </p:nvSpPr>
        <p:spPr>
          <a:xfrm>
            <a:off x="265500" y="1397350"/>
            <a:ext cx="4045200" cy="1318200"/>
          </a:xfrm>
          <a:prstGeom prst="rect">
            <a:avLst/>
          </a:prstGeom>
        </p:spPr>
        <p:txBody>
          <a:bodyPr anchorCtr="0" anchor="b" bIns="91425" lIns="91425" rIns="91425" tIns="91425">
            <a:noAutofit/>
          </a:bodyPr>
          <a:lstStyle/>
          <a:p>
            <a:pPr lvl="0">
              <a:spcBef>
                <a:spcPts val="0"/>
              </a:spcBef>
              <a:buNone/>
            </a:pPr>
            <a:r>
              <a:rPr lang="en"/>
              <a:t>How to use a multimeter</a:t>
            </a:r>
          </a:p>
        </p:txBody>
      </p:sp>
      <p:sp>
        <p:nvSpPr>
          <p:cNvPr id="496" name="Shape 496"/>
          <p:cNvSpPr txBox="1"/>
          <p:nvPr>
            <p:ph idx="1" type="subTitle"/>
          </p:nvPr>
        </p:nvSpPr>
        <p:spPr>
          <a:xfrm>
            <a:off x="265500" y="2735370"/>
            <a:ext cx="4045200" cy="1345499"/>
          </a:xfrm>
          <a:prstGeom prst="rect">
            <a:avLst/>
          </a:prstGeom>
        </p:spPr>
        <p:txBody>
          <a:bodyPr anchorCtr="0" anchor="t" bIns="91425" lIns="91425" rIns="91425" tIns="91425">
            <a:noAutofit/>
          </a:bodyPr>
          <a:lstStyle/>
          <a:p>
            <a:pPr lvl="0">
              <a:spcBef>
                <a:spcPts val="0"/>
              </a:spcBef>
              <a:buNone/>
            </a:pPr>
            <a:r>
              <a:rPr lang="en"/>
              <a:t>Add any useful notes to your “Using a digital multimeter” sheet whilst watching this video</a:t>
            </a:r>
          </a:p>
        </p:txBody>
      </p:sp>
      <p:sp>
        <p:nvSpPr>
          <p:cNvPr descr="What to look for in a multimeter and how to use a multimeter to measure voltage, current, resistance and continuity. Recommended multimeter: http://www.amazon.com/exec/obidos/ASIN/B0050LVFS0/afromods-20 High quality electrician grade multimeter: http://www.amazon.com/exec/obidos/ASIN/B000OCFFMW/afromods-20  You can support the production of more videos like these by visiting: http://afrotechmods.com/support/support.htm" id="497" name="Shape 497" title="THE BEST Multimeter tutorial (HD)">
            <a:hlinkClick r:id="rId3"/>
          </p:cNvPr>
          <p:cNvSpPr/>
          <p:nvPr/>
        </p:nvSpPr>
        <p:spPr>
          <a:xfrm>
            <a:off x="4718674" y="796025"/>
            <a:ext cx="4379799" cy="3284849"/>
          </a:xfrm>
          <a:prstGeom prst="rect">
            <a:avLst/>
          </a:prstGeom>
          <a:blipFill>
            <a:blip r:embed="rId4">
              <a:alphaModFix/>
            </a:blip>
            <a:stretch>
              <a:fillRect/>
            </a:stretch>
          </a:blipFill>
          <a:ln>
            <a:noFill/>
          </a:ln>
        </p:spPr>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01" name="Shape 501"/>
        <p:cNvGrpSpPr/>
        <p:nvPr/>
      </p:nvGrpSpPr>
      <p:grpSpPr>
        <a:xfrm>
          <a:off x="0" y="0"/>
          <a:ext cx="0" cy="0"/>
          <a:chOff x="0" y="0"/>
          <a:chExt cx="0" cy="0"/>
        </a:xfrm>
      </p:grpSpPr>
      <p:sp>
        <p:nvSpPr>
          <p:cNvPr id="502" name="Shape 502"/>
          <p:cNvSpPr txBox="1"/>
          <p:nvPr>
            <p:ph type="ctrTitle"/>
          </p:nvPr>
        </p:nvSpPr>
        <p:spPr>
          <a:xfrm>
            <a:off x="303125" y="325425"/>
            <a:ext cx="8400000" cy="936000"/>
          </a:xfrm>
          <a:prstGeom prst="rect">
            <a:avLst/>
          </a:prstGeom>
        </p:spPr>
        <p:txBody>
          <a:bodyPr anchorCtr="0" anchor="t" bIns="91425" lIns="91425" rIns="91425" tIns="91425">
            <a:noAutofit/>
          </a:bodyPr>
          <a:lstStyle/>
          <a:p>
            <a:pPr lvl="0" rtl="0">
              <a:spcBef>
                <a:spcPts val="0"/>
              </a:spcBef>
              <a:buNone/>
            </a:pPr>
            <a:r>
              <a:rPr lang="en"/>
              <a:t>The PV Effect</a:t>
            </a:r>
          </a:p>
        </p:txBody>
      </p:sp>
      <p:sp>
        <p:nvSpPr>
          <p:cNvPr id="503" name="Shape 503"/>
          <p:cNvSpPr txBox="1"/>
          <p:nvPr>
            <p:ph idx="1" type="subTitle"/>
          </p:nvPr>
        </p:nvSpPr>
        <p:spPr>
          <a:xfrm>
            <a:off x="239975" y="1261425"/>
            <a:ext cx="8817300" cy="3745500"/>
          </a:xfrm>
          <a:prstGeom prst="rect">
            <a:avLst/>
          </a:prstGeom>
        </p:spPr>
        <p:txBody>
          <a:bodyPr anchorCtr="0" anchor="t" bIns="91425" lIns="91425" rIns="91425" tIns="91425">
            <a:noAutofit/>
          </a:bodyPr>
          <a:lstStyle/>
          <a:p>
            <a:pPr lvl="0" rtl="0">
              <a:spcBef>
                <a:spcPts val="0"/>
              </a:spcBef>
              <a:buNone/>
            </a:pPr>
            <a:r>
              <a:rPr b="1" i="1" lang="en" sz="2400"/>
              <a:t>Learning Target:</a:t>
            </a:r>
          </a:p>
          <a:p>
            <a:pPr indent="-403225" lvl="0" marL="365125" rtl="0">
              <a:lnSpc>
                <a:spcPct val="100000"/>
              </a:lnSpc>
              <a:spcBef>
                <a:spcPts val="0"/>
              </a:spcBef>
              <a:buClr>
                <a:srgbClr val="FFFFFF"/>
              </a:buClr>
              <a:buSzPct val="125000"/>
              <a:buFont typeface="Lato"/>
              <a:buChar char="•"/>
            </a:pPr>
            <a:r>
              <a:rPr lang="en" sz="2400">
                <a:solidFill>
                  <a:srgbClr val="FFFFFF"/>
                </a:solidFill>
              </a:rPr>
              <a:t>To be able to </a:t>
            </a:r>
            <a:r>
              <a:rPr b="1" i="1" lang="en" sz="2400">
                <a:solidFill>
                  <a:srgbClr val="FFFFFF"/>
                </a:solidFill>
              </a:rPr>
              <a:t>describe</a:t>
            </a:r>
            <a:r>
              <a:rPr lang="en" sz="2400">
                <a:solidFill>
                  <a:srgbClr val="FFFFFF"/>
                </a:solidFill>
              </a:rPr>
              <a:t> and </a:t>
            </a:r>
            <a:r>
              <a:rPr b="1" i="1" lang="en" sz="2400">
                <a:solidFill>
                  <a:srgbClr val="FFFFFF"/>
                </a:solidFill>
              </a:rPr>
              <a:t>explain</a:t>
            </a:r>
            <a:r>
              <a:rPr lang="en" sz="2400">
                <a:solidFill>
                  <a:srgbClr val="FFFFFF"/>
                </a:solidFill>
              </a:rPr>
              <a:t> the relationship between light intensity and voltage / current.</a:t>
            </a:r>
          </a:p>
          <a:p>
            <a:pPr lvl="0" rtl="0">
              <a:lnSpc>
                <a:spcPct val="100000"/>
              </a:lnSpc>
              <a:spcBef>
                <a:spcPts val="0"/>
              </a:spcBef>
              <a:buNone/>
            </a:pPr>
            <a:r>
              <a:t/>
            </a:r>
            <a:endParaRPr b="1" i="1" sz="3000"/>
          </a:p>
          <a:p>
            <a:pPr lvl="0" rtl="0">
              <a:lnSpc>
                <a:spcPct val="100000"/>
              </a:lnSpc>
              <a:spcBef>
                <a:spcPts val="0"/>
              </a:spcBef>
              <a:buNone/>
            </a:pPr>
            <a:r>
              <a:rPr b="1" i="1" lang="en" sz="3000"/>
              <a:t>Warm Up</a:t>
            </a:r>
          </a:p>
          <a:p>
            <a:pPr lvl="0" rtl="0">
              <a:lnSpc>
                <a:spcPct val="100000"/>
              </a:lnSpc>
              <a:spcBef>
                <a:spcPts val="0"/>
              </a:spcBef>
              <a:buNone/>
            </a:pPr>
            <a:r>
              <a:rPr b="1" i="1" lang="en" sz="3000"/>
              <a:t>How do you think a solar cell produces electricity? Draw a diagram in your notebook illustrating your idea</a:t>
            </a:r>
          </a:p>
        </p:txBody>
      </p:sp>
      <p:sp>
        <p:nvSpPr>
          <p:cNvPr id="504" name="Shape 504"/>
          <p:cNvSpPr txBox="1"/>
          <p:nvPr/>
        </p:nvSpPr>
        <p:spPr>
          <a:xfrm>
            <a:off x="4581100" y="-81600"/>
            <a:ext cx="4460400" cy="473400"/>
          </a:xfrm>
          <a:prstGeom prst="rect">
            <a:avLst/>
          </a:prstGeom>
          <a:noFill/>
          <a:ln>
            <a:noFill/>
          </a:ln>
        </p:spPr>
        <p:txBody>
          <a:bodyPr anchorCtr="0" anchor="t" bIns="91425" lIns="91425" rIns="91425" tIns="91425">
            <a:noAutofit/>
          </a:bodyPr>
          <a:lstStyle/>
          <a:p>
            <a:pPr lvl="0" rtl="0">
              <a:spcBef>
                <a:spcPts val="0"/>
              </a:spcBef>
              <a:buNone/>
            </a:pPr>
            <a:r>
              <a:rPr lang="en" sz="3000">
                <a:solidFill>
                  <a:srgbClr val="FFFFFF"/>
                </a:solidFill>
                <a:latin typeface="Raleway"/>
                <a:ea typeface="Raleway"/>
                <a:cs typeface="Raleway"/>
                <a:sym typeface="Raleway"/>
              </a:rPr>
              <a:t>Tuesday June 28th 2016 </a:t>
            </a: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08" name="Shape 508"/>
        <p:cNvGrpSpPr/>
        <p:nvPr/>
      </p:nvGrpSpPr>
      <p:grpSpPr>
        <a:xfrm>
          <a:off x="0" y="0"/>
          <a:ext cx="0" cy="0"/>
          <a:chOff x="0" y="0"/>
          <a:chExt cx="0" cy="0"/>
        </a:xfrm>
      </p:grpSpPr>
      <p:pic>
        <p:nvPicPr>
          <p:cNvPr id="509" name="Shape 509"/>
          <p:cNvPicPr preferRelativeResize="0"/>
          <p:nvPr/>
        </p:nvPicPr>
        <p:blipFill>
          <a:blip r:embed="rId3">
            <a:alphaModFix/>
          </a:blip>
          <a:stretch>
            <a:fillRect/>
          </a:stretch>
        </p:blipFill>
        <p:spPr>
          <a:xfrm>
            <a:off x="265900" y="57087"/>
            <a:ext cx="4060503" cy="5029325"/>
          </a:xfrm>
          <a:prstGeom prst="rect">
            <a:avLst/>
          </a:prstGeom>
          <a:noFill/>
          <a:ln>
            <a:noFill/>
          </a:ln>
        </p:spPr>
      </p:pic>
      <p:pic>
        <p:nvPicPr>
          <p:cNvPr id="510" name="Shape 510"/>
          <p:cNvPicPr preferRelativeResize="0"/>
          <p:nvPr/>
        </p:nvPicPr>
        <p:blipFill rotWithShape="1">
          <a:blip r:embed="rId4">
            <a:alphaModFix/>
          </a:blip>
          <a:srcRect b="5231" l="0" r="0" t="0"/>
          <a:stretch/>
        </p:blipFill>
        <p:spPr>
          <a:xfrm>
            <a:off x="4326400" y="57099"/>
            <a:ext cx="4714200" cy="2336000"/>
          </a:xfrm>
          <a:prstGeom prst="rect">
            <a:avLst/>
          </a:prstGeom>
          <a:noFill/>
          <a:ln>
            <a:noFill/>
          </a:ln>
        </p:spPr>
      </p:pic>
      <p:pic>
        <p:nvPicPr>
          <p:cNvPr id="511" name="Shape 511"/>
          <p:cNvPicPr preferRelativeResize="0"/>
          <p:nvPr/>
        </p:nvPicPr>
        <p:blipFill>
          <a:blip r:embed="rId5">
            <a:alphaModFix/>
          </a:blip>
          <a:stretch>
            <a:fillRect/>
          </a:stretch>
        </p:blipFill>
        <p:spPr>
          <a:xfrm>
            <a:off x="4250200" y="2774099"/>
            <a:ext cx="4790399" cy="2293075"/>
          </a:xfrm>
          <a:prstGeom prst="rect">
            <a:avLst/>
          </a:prstGeom>
          <a:noFill/>
          <a:ln>
            <a:noFill/>
          </a:ln>
        </p:spPr>
      </p:pic>
      <p:sp>
        <p:nvSpPr>
          <p:cNvPr id="512" name="Shape 512"/>
          <p:cNvSpPr txBox="1"/>
          <p:nvPr/>
        </p:nvSpPr>
        <p:spPr>
          <a:xfrm>
            <a:off x="4887500" y="2308600"/>
            <a:ext cx="3747600" cy="389400"/>
          </a:xfrm>
          <a:prstGeom prst="rect">
            <a:avLst/>
          </a:prstGeom>
          <a:noFill/>
          <a:ln>
            <a:noFill/>
          </a:ln>
        </p:spPr>
        <p:txBody>
          <a:bodyPr anchorCtr="0" anchor="t" bIns="91425" lIns="91425" rIns="91425" tIns="91425">
            <a:noAutofit/>
          </a:bodyPr>
          <a:lstStyle/>
          <a:p>
            <a:pPr lvl="0">
              <a:spcBef>
                <a:spcPts val="0"/>
              </a:spcBef>
              <a:buNone/>
            </a:pPr>
            <a:r>
              <a:rPr b="1" i="1" lang="en" sz="2400"/>
              <a:t>The Photovoltaic Effect</a:t>
            </a: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16" name="Shape 516"/>
        <p:cNvGrpSpPr/>
        <p:nvPr/>
      </p:nvGrpSpPr>
      <p:grpSpPr>
        <a:xfrm>
          <a:off x="0" y="0"/>
          <a:ext cx="0" cy="0"/>
          <a:chOff x="0" y="0"/>
          <a:chExt cx="0" cy="0"/>
        </a:xfrm>
      </p:grpSpPr>
      <p:sp>
        <p:nvSpPr>
          <p:cNvPr id="517" name="Shape 517"/>
          <p:cNvSpPr txBox="1"/>
          <p:nvPr>
            <p:ph type="title"/>
          </p:nvPr>
        </p:nvSpPr>
        <p:spPr>
          <a:xfrm>
            <a:off x="283103" y="712140"/>
            <a:ext cx="6244200" cy="3835500"/>
          </a:xfrm>
          <a:prstGeom prst="rect">
            <a:avLst/>
          </a:prstGeom>
        </p:spPr>
        <p:txBody>
          <a:bodyPr anchorCtr="0" anchor="ctr" bIns="91425" lIns="91425" rIns="91425" tIns="91425">
            <a:noAutofit/>
          </a:bodyPr>
          <a:lstStyle/>
          <a:p>
            <a:pPr lvl="0" rtl="0">
              <a:spcBef>
                <a:spcPts val="0"/>
              </a:spcBef>
              <a:buNone/>
            </a:pPr>
            <a:r>
              <a:rPr lang="en"/>
              <a:t>Lab 2: The PV Effect</a:t>
            </a: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21" name="Shape 521"/>
        <p:cNvGrpSpPr/>
        <p:nvPr/>
      </p:nvGrpSpPr>
      <p:grpSpPr>
        <a:xfrm>
          <a:off x="0" y="0"/>
          <a:ext cx="0" cy="0"/>
          <a:chOff x="0" y="0"/>
          <a:chExt cx="0" cy="0"/>
        </a:xfrm>
      </p:grpSpPr>
      <p:sp>
        <p:nvSpPr>
          <p:cNvPr id="522" name="Shape 522"/>
          <p:cNvSpPr txBox="1"/>
          <p:nvPr>
            <p:ph type="title"/>
          </p:nvPr>
        </p:nvSpPr>
        <p:spPr>
          <a:xfrm>
            <a:off x="265500" y="178150"/>
            <a:ext cx="4045200" cy="1318200"/>
          </a:xfrm>
          <a:prstGeom prst="rect">
            <a:avLst/>
          </a:prstGeom>
        </p:spPr>
        <p:txBody>
          <a:bodyPr anchorCtr="0" anchor="b" bIns="91425" lIns="91425" rIns="91425" tIns="91425">
            <a:noAutofit/>
          </a:bodyPr>
          <a:lstStyle/>
          <a:p>
            <a:pPr lvl="0" rtl="0">
              <a:spcBef>
                <a:spcPts val="0"/>
              </a:spcBef>
              <a:buNone/>
            </a:pPr>
            <a:r>
              <a:rPr lang="en"/>
              <a:t>Day 3</a:t>
            </a:r>
          </a:p>
        </p:txBody>
      </p:sp>
      <p:sp>
        <p:nvSpPr>
          <p:cNvPr id="523" name="Shape 523"/>
          <p:cNvSpPr txBox="1"/>
          <p:nvPr>
            <p:ph idx="1" type="subTitle"/>
          </p:nvPr>
        </p:nvSpPr>
        <p:spPr>
          <a:xfrm>
            <a:off x="265500" y="1496348"/>
            <a:ext cx="4045200" cy="3359700"/>
          </a:xfrm>
          <a:prstGeom prst="rect">
            <a:avLst/>
          </a:prstGeom>
        </p:spPr>
        <p:txBody>
          <a:bodyPr anchorCtr="0" anchor="t" bIns="91425" lIns="91425" rIns="91425" tIns="91425">
            <a:noAutofit/>
          </a:bodyPr>
          <a:lstStyle/>
          <a:p>
            <a:pPr lvl="0" rtl="0">
              <a:spcBef>
                <a:spcPts val="0"/>
              </a:spcBef>
              <a:buNone/>
            </a:pPr>
            <a:r>
              <a:rPr b="1" i="1" lang="en"/>
              <a:t>Wednesday June 29</a:t>
            </a:r>
          </a:p>
          <a:p>
            <a:pPr lvl="0" rtl="0">
              <a:spcBef>
                <a:spcPts val="0"/>
              </a:spcBef>
              <a:buNone/>
            </a:pPr>
            <a:r>
              <a:t/>
            </a:r>
            <a:endParaRPr/>
          </a:p>
          <a:p>
            <a:pPr lvl="0">
              <a:spcBef>
                <a:spcPts val="0"/>
              </a:spcBef>
              <a:buNone/>
            </a:pPr>
            <a:r>
              <a:rPr lang="en"/>
              <a:t>Community Building</a:t>
            </a:r>
            <a:br>
              <a:rPr lang="en"/>
            </a:br>
            <a:r>
              <a:rPr lang="en"/>
              <a:t>Equations used in Electricity</a:t>
            </a:r>
            <a:br>
              <a:rPr lang="en"/>
            </a:br>
            <a:r>
              <a:rPr lang="en"/>
              <a:t>Series and Parallel circuits</a:t>
            </a:r>
            <a:br>
              <a:rPr lang="en"/>
            </a:br>
            <a:r>
              <a:rPr lang="en"/>
              <a:t>Wiring Series and Parallel circuits</a:t>
            </a:r>
          </a:p>
          <a:p>
            <a:pPr lvl="0" rtl="0">
              <a:spcBef>
                <a:spcPts val="0"/>
              </a:spcBef>
              <a:buNone/>
            </a:pPr>
            <a:r>
              <a:rPr lang="en"/>
              <a:t>College and Career</a:t>
            </a:r>
          </a:p>
        </p:txBody>
      </p:sp>
      <p:sp>
        <p:nvSpPr>
          <p:cNvPr id="524" name="Shape 524"/>
          <p:cNvSpPr txBox="1"/>
          <p:nvPr>
            <p:ph idx="2" type="body"/>
          </p:nvPr>
        </p:nvSpPr>
        <p:spPr>
          <a:xfrm>
            <a:off x="4586550" y="269150"/>
            <a:ext cx="4557600" cy="4150200"/>
          </a:xfrm>
          <a:prstGeom prst="rect">
            <a:avLst/>
          </a:prstGeom>
        </p:spPr>
        <p:txBody>
          <a:bodyPr anchorCtr="0" anchor="ctr" bIns="91425" lIns="91425" rIns="91425" tIns="91425">
            <a:noAutofit/>
          </a:bodyPr>
          <a:lstStyle/>
          <a:p>
            <a:pPr lvl="0" rtl="0">
              <a:spcBef>
                <a:spcPts val="0"/>
              </a:spcBef>
              <a:buNone/>
            </a:pPr>
            <a:r>
              <a:rPr b="1" i="1" lang="en"/>
              <a:t>8.15 - 8.30: Arrival and Breakfast</a:t>
            </a:r>
            <a:br>
              <a:rPr lang="en"/>
            </a:br>
            <a:r>
              <a:rPr lang="en"/>
              <a:t>8.30 - 9.15: Community building</a:t>
            </a:r>
            <a:br>
              <a:rPr lang="en"/>
            </a:br>
            <a:r>
              <a:rPr lang="en"/>
              <a:t>9.15 - 10.15: Solar engineering prep - Equations for Electricity</a:t>
            </a:r>
            <a:br>
              <a:rPr lang="en"/>
            </a:br>
            <a:r>
              <a:rPr b="1" i="1" lang="en"/>
              <a:t>10.15 - 10.30: Break</a:t>
            </a:r>
            <a:br>
              <a:rPr lang="en"/>
            </a:br>
            <a:r>
              <a:rPr lang="en"/>
              <a:t>10.30 - 12.00: Basic electricity review, series and parallel circuits</a:t>
            </a:r>
            <a:br>
              <a:rPr lang="en"/>
            </a:br>
            <a:r>
              <a:rPr b="1" i="1" lang="en"/>
              <a:t>12.00 - 12.30: Lunch</a:t>
            </a:r>
            <a:br>
              <a:rPr lang="en"/>
            </a:br>
            <a:r>
              <a:rPr lang="en"/>
              <a:t>12.30 - 2.00: Lab 3: Series wiring and </a:t>
            </a:r>
            <a:br>
              <a:rPr lang="en"/>
            </a:br>
            <a:r>
              <a:rPr lang="en"/>
              <a:t>Lab 4: Parallel wiring</a:t>
            </a:r>
            <a:br>
              <a:rPr lang="en"/>
            </a:br>
            <a:r>
              <a:rPr lang="en"/>
              <a:t>2.00- 2.15: Group Reflection</a:t>
            </a:r>
            <a:br>
              <a:rPr lang="en"/>
            </a:br>
            <a:r>
              <a:rPr b="1" i="1" lang="en"/>
              <a:t>2.15 - 2.30: Break</a:t>
            </a:r>
            <a:br>
              <a:rPr lang="en"/>
            </a:br>
            <a:r>
              <a:rPr lang="en"/>
              <a:t>2.30 - 3.15: College and Career</a:t>
            </a:r>
            <a:br>
              <a:rPr lang="en"/>
            </a:br>
            <a:r>
              <a:rPr lang="en"/>
              <a:t>3.15 - 3.30: Closing reflections</a:t>
            </a: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28" name="Shape 528"/>
        <p:cNvGrpSpPr/>
        <p:nvPr/>
      </p:nvGrpSpPr>
      <p:grpSpPr>
        <a:xfrm>
          <a:off x="0" y="0"/>
          <a:ext cx="0" cy="0"/>
          <a:chOff x="0" y="0"/>
          <a:chExt cx="0" cy="0"/>
        </a:xfrm>
      </p:grpSpPr>
      <p:sp>
        <p:nvSpPr>
          <p:cNvPr id="529" name="Shape 529"/>
          <p:cNvSpPr txBox="1"/>
          <p:nvPr>
            <p:ph type="ctrTitle"/>
          </p:nvPr>
        </p:nvSpPr>
        <p:spPr>
          <a:xfrm>
            <a:off x="303125" y="325425"/>
            <a:ext cx="8400000" cy="936000"/>
          </a:xfrm>
          <a:prstGeom prst="rect">
            <a:avLst/>
          </a:prstGeom>
        </p:spPr>
        <p:txBody>
          <a:bodyPr anchorCtr="0" anchor="t" bIns="91425" lIns="91425" rIns="91425" tIns="91425">
            <a:noAutofit/>
          </a:bodyPr>
          <a:lstStyle/>
          <a:p>
            <a:pPr lvl="0" rtl="0">
              <a:spcBef>
                <a:spcPts val="0"/>
              </a:spcBef>
              <a:buNone/>
            </a:pPr>
            <a:r>
              <a:rPr lang="en"/>
              <a:t>Power, Electricity and Variations</a:t>
            </a:r>
          </a:p>
        </p:txBody>
      </p:sp>
      <p:sp>
        <p:nvSpPr>
          <p:cNvPr id="530" name="Shape 530"/>
          <p:cNvSpPr txBox="1"/>
          <p:nvPr>
            <p:ph idx="1" type="subTitle"/>
          </p:nvPr>
        </p:nvSpPr>
        <p:spPr>
          <a:xfrm>
            <a:off x="239975" y="1743075"/>
            <a:ext cx="8817300" cy="3263700"/>
          </a:xfrm>
          <a:prstGeom prst="rect">
            <a:avLst/>
          </a:prstGeom>
        </p:spPr>
        <p:txBody>
          <a:bodyPr anchorCtr="0" anchor="t" bIns="91425" lIns="91425" rIns="91425" tIns="91425">
            <a:noAutofit/>
          </a:bodyPr>
          <a:lstStyle/>
          <a:p>
            <a:pPr lvl="0" rtl="0">
              <a:spcBef>
                <a:spcPts val="0"/>
              </a:spcBef>
              <a:buNone/>
            </a:pPr>
            <a:r>
              <a:rPr b="1" i="1" lang="en" sz="2400"/>
              <a:t>Learning Target:</a:t>
            </a:r>
          </a:p>
          <a:p>
            <a:pPr indent="-403225" lvl="0" marL="365125" rtl="0">
              <a:lnSpc>
                <a:spcPct val="100000"/>
              </a:lnSpc>
              <a:spcBef>
                <a:spcPts val="0"/>
              </a:spcBef>
              <a:buClr>
                <a:srgbClr val="FFFFFF"/>
              </a:buClr>
              <a:buSzPct val="125000"/>
              <a:buFont typeface="Lato"/>
              <a:buChar char="•"/>
            </a:pPr>
            <a:r>
              <a:rPr lang="en" sz="2400">
                <a:solidFill>
                  <a:srgbClr val="FFFFFF"/>
                </a:solidFill>
              </a:rPr>
              <a:t>To be able to use equations involving power, current, voltage and energy</a:t>
            </a:r>
          </a:p>
          <a:p>
            <a:pPr lvl="0" rtl="0">
              <a:lnSpc>
                <a:spcPct val="100000"/>
              </a:lnSpc>
              <a:spcBef>
                <a:spcPts val="0"/>
              </a:spcBef>
              <a:buNone/>
            </a:pPr>
            <a:r>
              <a:rPr b="1" i="1" lang="en" sz="3000"/>
              <a:t>Warm Up</a:t>
            </a:r>
          </a:p>
          <a:p>
            <a:pPr lvl="0" rtl="0">
              <a:lnSpc>
                <a:spcPct val="100000"/>
              </a:lnSpc>
              <a:spcBef>
                <a:spcPts val="0"/>
              </a:spcBef>
              <a:buNone/>
            </a:pPr>
            <a:r>
              <a:rPr b="1" lang="en" sz="2400"/>
              <a:t>If the amount of current increases, what happens to the power?</a:t>
            </a:r>
          </a:p>
          <a:p>
            <a:pPr lvl="0" rtl="0">
              <a:lnSpc>
                <a:spcPct val="100000"/>
              </a:lnSpc>
              <a:spcBef>
                <a:spcPts val="0"/>
              </a:spcBef>
              <a:buNone/>
            </a:pPr>
            <a:r>
              <a:rPr b="1" lang="en" sz="2400"/>
              <a:t>If the amount of voltage increases, what happens to the power?</a:t>
            </a:r>
          </a:p>
          <a:p>
            <a:pPr lvl="0" rtl="0">
              <a:lnSpc>
                <a:spcPct val="100000"/>
              </a:lnSpc>
              <a:spcBef>
                <a:spcPts val="0"/>
              </a:spcBef>
              <a:buNone/>
            </a:pPr>
            <a:r>
              <a:rPr b="1" lang="en" sz="2400"/>
              <a:t>Do you know what these types of relationships are called?</a:t>
            </a:r>
          </a:p>
          <a:p>
            <a:pPr lvl="0" rtl="0">
              <a:lnSpc>
                <a:spcPct val="100000"/>
              </a:lnSpc>
              <a:spcBef>
                <a:spcPts val="0"/>
              </a:spcBef>
              <a:buNone/>
            </a:pPr>
            <a:r>
              <a:t/>
            </a:r>
            <a:endParaRPr b="1" i="1" sz="3000"/>
          </a:p>
        </p:txBody>
      </p:sp>
      <p:sp>
        <p:nvSpPr>
          <p:cNvPr id="531" name="Shape 531"/>
          <p:cNvSpPr txBox="1"/>
          <p:nvPr/>
        </p:nvSpPr>
        <p:spPr>
          <a:xfrm>
            <a:off x="3764150" y="-81600"/>
            <a:ext cx="5277300" cy="473400"/>
          </a:xfrm>
          <a:prstGeom prst="rect">
            <a:avLst/>
          </a:prstGeom>
          <a:noFill/>
          <a:ln>
            <a:noFill/>
          </a:ln>
        </p:spPr>
        <p:txBody>
          <a:bodyPr anchorCtr="0" anchor="t" bIns="91425" lIns="91425" rIns="91425" tIns="91425">
            <a:noAutofit/>
          </a:bodyPr>
          <a:lstStyle/>
          <a:p>
            <a:pPr lvl="0" rtl="0">
              <a:spcBef>
                <a:spcPts val="0"/>
              </a:spcBef>
              <a:buNone/>
            </a:pPr>
            <a:r>
              <a:rPr lang="en" sz="3000">
                <a:solidFill>
                  <a:srgbClr val="FFFFFF"/>
                </a:solidFill>
                <a:latin typeface="Raleway"/>
                <a:ea typeface="Raleway"/>
                <a:cs typeface="Raleway"/>
                <a:sym typeface="Raleway"/>
              </a:rPr>
              <a:t>Wednes</a:t>
            </a:r>
            <a:r>
              <a:rPr lang="en" sz="3000">
                <a:solidFill>
                  <a:srgbClr val="FFFFFF"/>
                </a:solidFill>
                <a:latin typeface="Raleway"/>
                <a:ea typeface="Raleway"/>
                <a:cs typeface="Raleway"/>
                <a:sym typeface="Raleway"/>
              </a:rPr>
              <a:t>day June 29th 2016 </a:t>
            </a: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35" name="Shape 535"/>
        <p:cNvGrpSpPr/>
        <p:nvPr/>
      </p:nvGrpSpPr>
      <p:grpSpPr>
        <a:xfrm>
          <a:off x="0" y="0"/>
          <a:ext cx="0" cy="0"/>
          <a:chOff x="0" y="0"/>
          <a:chExt cx="0" cy="0"/>
        </a:xfrm>
      </p:grpSpPr>
      <p:sp>
        <p:nvSpPr>
          <p:cNvPr id="536" name="Shape 536"/>
          <p:cNvSpPr txBox="1"/>
          <p:nvPr>
            <p:ph idx="1" type="body"/>
          </p:nvPr>
        </p:nvSpPr>
        <p:spPr>
          <a:xfrm>
            <a:off x="523875" y="447675"/>
            <a:ext cx="5905500" cy="962100"/>
          </a:xfrm>
          <a:prstGeom prst="rect">
            <a:avLst/>
          </a:prstGeom>
        </p:spPr>
        <p:txBody>
          <a:bodyPr anchorCtr="0" anchor="t" bIns="91425" lIns="91425" rIns="91425" tIns="91425">
            <a:noAutofit/>
          </a:bodyPr>
          <a:lstStyle/>
          <a:p>
            <a:pPr lvl="0">
              <a:spcBef>
                <a:spcPts val="0"/>
              </a:spcBef>
              <a:buNone/>
            </a:pPr>
            <a:r>
              <a:rPr lang="en" sz="2400"/>
              <a:t>Power = Current x Voltage	</a:t>
            </a:r>
            <a:br>
              <a:rPr lang="en" sz="2400"/>
            </a:br>
            <a:r>
              <a:rPr lang="en" sz="2400"/>
              <a:t>Watts = Amps x Volts</a:t>
            </a:r>
          </a:p>
        </p:txBody>
      </p:sp>
      <p:cxnSp>
        <p:nvCxnSpPr>
          <p:cNvPr id="537" name="Shape 537"/>
          <p:cNvCxnSpPr/>
          <p:nvPr/>
        </p:nvCxnSpPr>
        <p:spPr>
          <a:xfrm flipH="1" rot="10800000">
            <a:off x="1390650" y="1828650"/>
            <a:ext cx="9600" cy="2114700"/>
          </a:xfrm>
          <a:prstGeom prst="straightConnector1">
            <a:avLst/>
          </a:prstGeom>
          <a:noFill/>
          <a:ln cap="flat" cmpd="sng" w="38100">
            <a:solidFill>
              <a:schemeClr val="dk2"/>
            </a:solidFill>
            <a:prstDash val="solid"/>
            <a:round/>
            <a:headEnd len="lg" w="lg" type="none"/>
            <a:tailEnd len="lg" w="lg" type="triangle"/>
          </a:ln>
        </p:spPr>
      </p:cxnSp>
      <p:cxnSp>
        <p:nvCxnSpPr>
          <p:cNvPr id="538" name="Shape 538"/>
          <p:cNvCxnSpPr/>
          <p:nvPr/>
        </p:nvCxnSpPr>
        <p:spPr>
          <a:xfrm>
            <a:off x="1400175" y="3924300"/>
            <a:ext cx="2419500" cy="0"/>
          </a:xfrm>
          <a:prstGeom prst="straightConnector1">
            <a:avLst/>
          </a:prstGeom>
          <a:noFill/>
          <a:ln cap="flat" cmpd="sng" w="38100">
            <a:solidFill>
              <a:schemeClr val="dk2"/>
            </a:solidFill>
            <a:prstDash val="solid"/>
            <a:round/>
            <a:headEnd len="lg" w="lg" type="none"/>
            <a:tailEnd len="lg" w="lg" type="triangle"/>
          </a:ln>
        </p:spPr>
      </p:cxnSp>
      <p:sp>
        <p:nvSpPr>
          <p:cNvPr id="539" name="Shape 539"/>
          <p:cNvSpPr txBox="1"/>
          <p:nvPr/>
        </p:nvSpPr>
        <p:spPr>
          <a:xfrm>
            <a:off x="381000" y="2362200"/>
            <a:ext cx="1066800" cy="285900"/>
          </a:xfrm>
          <a:prstGeom prst="rect">
            <a:avLst/>
          </a:prstGeom>
          <a:noFill/>
          <a:ln>
            <a:noFill/>
          </a:ln>
        </p:spPr>
        <p:txBody>
          <a:bodyPr anchorCtr="0" anchor="t" bIns="91425" lIns="91425" rIns="91425" tIns="91425">
            <a:noAutofit/>
          </a:bodyPr>
          <a:lstStyle/>
          <a:p>
            <a:pPr lvl="0">
              <a:spcBef>
                <a:spcPts val="0"/>
              </a:spcBef>
              <a:buNone/>
            </a:pPr>
            <a:r>
              <a:rPr lang="en"/>
              <a:t>Power (Watts)</a:t>
            </a:r>
          </a:p>
        </p:txBody>
      </p:sp>
      <p:sp>
        <p:nvSpPr>
          <p:cNvPr id="540" name="Shape 540"/>
          <p:cNvSpPr txBox="1"/>
          <p:nvPr/>
        </p:nvSpPr>
        <p:spPr>
          <a:xfrm>
            <a:off x="1690725" y="4114725"/>
            <a:ext cx="1323900" cy="285900"/>
          </a:xfrm>
          <a:prstGeom prst="rect">
            <a:avLst/>
          </a:prstGeom>
          <a:noFill/>
          <a:ln>
            <a:noFill/>
          </a:ln>
        </p:spPr>
        <p:txBody>
          <a:bodyPr anchorCtr="0" anchor="t" bIns="91425" lIns="91425" rIns="91425" tIns="91425">
            <a:noAutofit/>
          </a:bodyPr>
          <a:lstStyle/>
          <a:p>
            <a:pPr lvl="0" rtl="0">
              <a:spcBef>
                <a:spcPts val="0"/>
              </a:spcBef>
              <a:buNone/>
            </a:pPr>
            <a:r>
              <a:rPr lang="en"/>
              <a:t>Current (Amps)</a:t>
            </a:r>
          </a:p>
        </p:txBody>
      </p:sp>
      <p:cxnSp>
        <p:nvCxnSpPr>
          <p:cNvPr id="541" name="Shape 541"/>
          <p:cNvCxnSpPr/>
          <p:nvPr/>
        </p:nvCxnSpPr>
        <p:spPr>
          <a:xfrm flipH="1" rot="10800000">
            <a:off x="1390650" y="2171700"/>
            <a:ext cx="1866900" cy="1752600"/>
          </a:xfrm>
          <a:prstGeom prst="straightConnector1">
            <a:avLst/>
          </a:prstGeom>
          <a:noFill/>
          <a:ln cap="flat" cmpd="sng" w="28575">
            <a:solidFill>
              <a:srgbClr val="FF0000"/>
            </a:solidFill>
            <a:prstDash val="solid"/>
            <a:round/>
            <a:headEnd len="lg" w="lg" type="none"/>
            <a:tailEnd len="lg" w="lg" type="none"/>
          </a:ln>
        </p:spPr>
      </p:cxnSp>
      <p:cxnSp>
        <p:nvCxnSpPr>
          <p:cNvPr id="542" name="Shape 542"/>
          <p:cNvCxnSpPr/>
          <p:nvPr/>
        </p:nvCxnSpPr>
        <p:spPr>
          <a:xfrm flipH="1" rot="10800000">
            <a:off x="5581650" y="1828650"/>
            <a:ext cx="9600" cy="2114700"/>
          </a:xfrm>
          <a:prstGeom prst="straightConnector1">
            <a:avLst/>
          </a:prstGeom>
          <a:noFill/>
          <a:ln cap="flat" cmpd="sng" w="38100">
            <a:solidFill>
              <a:schemeClr val="dk2"/>
            </a:solidFill>
            <a:prstDash val="solid"/>
            <a:round/>
            <a:headEnd len="lg" w="lg" type="none"/>
            <a:tailEnd len="lg" w="lg" type="triangle"/>
          </a:ln>
        </p:spPr>
      </p:cxnSp>
      <p:cxnSp>
        <p:nvCxnSpPr>
          <p:cNvPr id="543" name="Shape 543"/>
          <p:cNvCxnSpPr/>
          <p:nvPr/>
        </p:nvCxnSpPr>
        <p:spPr>
          <a:xfrm>
            <a:off x="5591175" y="3924300"/>
            <a:ext cx="2419500" cy="0"/>
          </a:xfrm>
          <a:prstGeom prst="straightConnector1">
            <a:avLst/>
          </a:prstGeom>
          <a:noFill/>
          <a:ln cap="flat" cmpd="sng" w="38100">
            <a:solidFill>
              <a:schemeClr val="dk2"/>
            </a:solidFill>
            <a:prstDash val="solid"/>
            <a:round/>
            <a:headEnd len="lg" w="lg" type="none"/>
            <a:tailEnd len="lg" w="lg" type="triangle"/>
          </a:ln>
        </p:spPr>
      </p:cxnSp>
      <p:cxnSp>
        <p:nvCxnSpPr>
          <p:cNvPr id="544" name="Shape 544"/>
          <p:cNvCxnSpPr/>
          <p:nvPr/>
        </p:nvCxnSpPr>
        <p:spPr>
          <a:xfrm flipH="1" rot="10800000">
            <a:off x="5581650" y="2171700"/>
            <a:ext cx="1866900" cy="1752600"/>
          </a:xfrm>
          <a:prstGeom prst="straightConnector1">
            <a:avLst/>
          </a:prstGeom>
          <a:noFill/>
          <a:ln cap="flat" cmpd="sng" w="28575">
            <a:solidFill>
              <a:srgbClr val="FF0000"/>
            </a:solidFill>
            <a:prstDash val="solid"/>
            <a:round/>
            <a:headEnd len="lg" w="lg" type="none"/>
            <a:tailEnd len="lg" w="lg" type="none"/>
          </a:ln>
        </p:spPr>
      </p:cxnSp>
      <p:sp>
        <p:nvSpPr>
          <p:cNvPr id="545" name="Shape 545"/>
          <p:cNvSpPr txBox="1"/>
          <p:nvPr/>
        </p:nvSpPr>
        <p:spPr>
          <a:xfrm>
            <a:off x="4391025" y="2362200"/>
            <a:ext cx="1066800" cy="285900"/>
          </a:xfrm>
          <a:prstGeom prst="rect">
            <a:avLst/>
          </a:prstGeom>
          <a:noFill/>
          <a:ln>
            <a:noFill/>
          </a:ln>
        </p:spPr>
        <p:txBody>
          <a:bodyPr anchorCtr="0" anchor="t" bIns="91425" lIns="91425" rIns="91425" tIns="91425">
            <a:noAutofit/>
          </a:bodyPr>
          <a:lstStyle/>
          <a:p>
            <a:pPr lvl="0" rtl="0">
              <a:spcBef>
                <a:spcPts val="0"/>
              </a:spcBef>
              <a:buNone/>
            </a:pPr>
            <a:r>
              <a:rPr lang="en"/>
              <a:t>Power (Watts)</a:t>
            </a:r>
          </a:p>
        </p:txBody>
      </p:sp>
      <p:sp>
        <p:nvSpPr>
          <p:cNvPr id="546" name="Shape 546"/>
          <p:cNvSpPr txBox="1"/>
          <p:nvPr/>
        </p:nvSpPr>
        <p:spPr>
          <a:xfrm>
            <a:off x="6138975" y="4057575"/>
            <a:ext cx="1323900" cy="285900"/>
          </a:xfrm>
          <a:prstGeom prst="rect">
            <a:avLst/>
          </a:prstGeom>
          <a:noFill/>
          <a:ln>
            <a:noFill/>
          </a:ln>
        </p:spPr>
        <p:txBody>
          <a:bodyPr anchorCtr="0" anchor="t" bIns="91425" lIns="91425" rIns="91425" tIns="91425">
            <a:noAutofit/>
          </a:bodyPr>
          <a:lstStyle/>
          <a:p>
            <a:pPr lvl="0" rtl="0">
              <a:spcBef>
                <a:spcPts val="0"/>
              </a:spcBef>
              <a:buNone/>
            </a:pPr>
            <a:r>
              <a:rPr lang="en"/>
              <a:t>Voltage (Volts)</a:t>
            </a:r>
          </a:p>
        </p:txBody>
      </p:sp>
      <p:sp>
        <p:nvSpPr>
          <p:cNvPr id="547" name="Shape 547"/>
          <p:cNvSpPr txBox="1"/>
          <p:nvPr>
            <p:ph idx="1" type="body"/>
          </p:nvPr>
        </p:nvSpPr>
        <p:spPr>
          <a:xfrm>
            <a:off x="5886450" y="771525"/>
            <a:ext cx="1514400" cy="447600"/>
          </a:xfrm>
          <a:prstGeom prst="rect">
            <a:avLst/>
          </a:prstGeom>
        </p:spPr>
        <p:txBody>
          <a:bodyPr anchorCtr="0" anchor="t" bIns="91425" lIns="91425" rIns="91425" tIns="91425">
            <a:noAutofit/>
          </a:bodyPr>
          <a:lstStyle/>
          <a:p>
            <a:pPr lvl="0" rtl="0">
              <a:spcBef>
                <a:spcPts val="0"/>
              </a:spcBef>
              <a:buNone/>
            </a:pPr>
            <a:r>
              <a:rPr lang="en" sz="2400"/>
              <a:t>P = IV</a:t>
            </a: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51" name="Shape 551"/>
        <p:cNvGrpSpPr/>
        <p:nvPr/>
      </p:nvGrpSpPr>
      <p:grpSpPr>
        <a:xfrm>
          <a:off x="0" y="0"/>
          <a:ext cx="0" cy="0"/>
          <a:chOff x="0" y="0"/>
          <a:chExt cx="0" cy="0"/>
        </a:xfrm>
      </p:grpSpPr>
      <p:pic>
        <p:nvPicPr>
          <p:cNvPr id="552" name="Shape 552"/>
          <p:cNvPicPr preferRelativeResize="0"/>
          <p:nvPr/>
        </p:nvPicPr>
        <p:blipFill rotWithShape="1">
          <a:blip r:embed="rId3">
            <a:alphaModFix/>
          </a:blip>
          <a:srcRect b="5553" l="0" r="0" t="20002"/>
          <a:stretch/>
        </p:blipFill>
        <p:spPr>
          <a:xfrm>
            <a:off x="563774" y="390525"/>
            <a:ext cx="7942050" cy="4436625"/>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56" name="Shape 556"/>
        <p:cNvGrpSpPr/>
        <p:nvPr/>
      </p:nvGrpSpPr>
      <p:grpSpPr>
        <a:xfrm>
          <a:off x="0" y="0"/>
          <a:ext cx="0" cy="0"/>
          <a:chOff x="0" y="0"/>
          <a:chExt cx="0" cy="0"/>
        </a:xfrm>
      </p:grpSpPr>
      <p:sp>
        <p:nvSpPr>
          <p:cNvPr id="557" name="Shape 557"/>
          <p:cNvSpPr txBox="1"/>
          <p:nvPr>
            <p:ph type="title"/>
          </p:nvPr>
        </p:nvSpPr>
        <p:spPr>
          <a:xfrm>
            <a:off x="370475" y="347350"/>
            <a:ext cx="8351400" cy="635400"/>
          </a:xfrm>
          <a:prstGeom prst="rect">
            <a:avLst/>
          </a:prstGeom>
        </p:spPr>
        <p:txBody>
          <a:bodyPr anchorCtr="0" anchor="t" bIns="91425" lIns="91425" rIns="91425" tIns="91425">
            <a:noAutofit/>
          </a:bodyPr>
          <a:lstStyle/>
          <a:p>
            <a:pPr lvl="0" rtl="0">
              <a:spcBef>
                <a:spcPts val="0"/>
              </a:spcBef>
              <a:buNone/>
            </a:pPr>
            <a:r>
              <a:rPr lang="en"/>
              <a:t>Types of circuits -  Teacher Notes</a:t>
            </a:r>
          </a:p>
        </p:txBody>
      </p:sp>
      <p:sp>
        <p:nvSpPr>
          <p:cNvPr id="558" name="Shape 558"/>
          <p:cNvSpPr txBox="1"/>
          <p:nvPr>
            <p:ph idx="1" type="body"/>
          </p:nvPr>
        </p:nvSpPr>
        <p:spPr>
          <a:xfrm>
            <a:off x="380300" y="1310900"/>
            <a:ext cx="8351400" cy="3350100"/>
          </a:xfrm>
          <a:prstGeom prst="rect">
            <a:avLst/>
          </a:prstGeom>
        </p:spPr>
        <p:txBody>
          <a:bodyPr anchorCtr="0" anchor="t" bIns="91425" lIns="91425" rIns="91425" tIns="91425">
            <a:noAutofit/>
          </a:bodyPr>
          <a:lstStyle/>
          <a:p>
            <a:pPr lvl="0">
              <a:spcBef>
                <a:spcPts val="0"/>
              </a:spcBef>
              <a:buNone/>
            </a:pPr>
            <a:r>
              <a:rPr lang="en" sz="1400"/>
              <a:t>10.30 - Warm Up</a:t>
            </a:r>
          </a:p>
          <a:p>
            <a:pPr lvl="0">
              <a:spcBef>
                <a:spcPts val="0"/>
              </a:spcBef>
              <a:buNone/>
            </a:pPr>
            <a:r>
              <a:rPr lang="en" sz="1400"/>
              <a:t>10.40 - Students arrange circuits, make notes of differences, discuss</a:t>
            </a:r>
          </a:p>
          <a:p>
            <a:pPr lvl="0">
              <a:spcBef>
                <a:spcPts val="0"/>
              </a:spcBef>
              <a:buNone/>
            </a:pPr>
            <a:r>
              <a:rPr lang="en" sz="1400"/>
              <a:t>10.50 Share out</a:t>
            </a:r>
          </a:p>
          <a:p>
            <a:pPr lvl="0">
              <a:spcBef>
                <a:spcPts val="0"/>
              </a:spcBef>
              <a:buNone/>
            </a:pPr>
            <a:r>
              <a:rPr lang="en" sz="1400"/>
              <a:t>10.55 We Care Solar video and share</a:t>
            </a:r>
          </a:p>
          <a:p>
            <a:pPr lvl="0">
              <a:spcBef>
                <a:spcPts val="0"/>
              </a:spcBef>
              <a:buNone/>
            </a:pPr>
            <a:r>
              <a:rPr lang="en" sz="1400"/>
              <a:t>11.05 Series wiring notes</a:t>
            </a:r>
          </a:p>
          <a:p>
            <a:pPr lvl="0">
              <a:spcBef>
                <a:spcPts val="0"/>
              </a:spcBef>
              <a:buNone/>
            </a:pPr>
            <a:r>
              <a:rPr lang="en" sz="1400"/>
              <a:t>11.20 Instructions for lab - everyone takes notes; take turns; scan through instructions first; all notes in notebook</a:t>
            </a:r>
          </a:p>
          <a:p>
            <a:pPr lvl="0">
              <a:spcBef>
                <a:spcPts val="0"/>
              </a:spcBef>
              <a:buNone/>
            </a:pPr>
            <a:r>
              <a:rPr lang="en" sz="1400"/>
              <a:t>11.25 Outside for lab</a:t>
            </a:r>
          </a:p>
          <a:p>
            <a:pPr lvl="0" rtl="0">
              <a:spcBef>
                <a:spcPts val="0"/>
              </a:spcBef>
              <a:buNone/>
            </a:pPr>
            <a:r>
              <a:rPr lang="en" sz="1400"/>
              <a:t>11.55 Debrief</a:t>
            </a:r>
          </a:p>
          <a:p>
            <a:pPr lvl="0" rtl="0">
              <a:spcBef>
                <a:spcPts val="0"/>
              </a:spcBef>
              <a:buNone/>
            </a:pPr>
            <a:r>
              <a:t/>
            </a:r>
            <a:endParaRPr sz="1400"/>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62" name="Shape 562"/>
        <p:cNvGrpSpPr/>
        <p:nvPr/>
      </p:nvGrpSpPr>
      <p:grpSpPr>
        <a:xfrm>
          <a:off x="0" y="0"/>
          <a:ext cx="0" cy="0"/>
          <a:chOff x="0" y="0"/>
          <a:chExt cx="0" cy="0"/>
        </a:xfrm>
      </p:grpSpPr>
      <p:sp>
        <p:nvSpPr>
          <p:cNvPr id="563" name="Shape 563"/>
          <p:cNvSpPr txBox="1"/>
          <p:nvPr>
            <p:ph type="ctrTitle"/>
          </p:nvPr>
        </p:nvSpPr>
        <p:spPr>
          <a:xfrm>
            <a:off x="303125" y="325425"/>
            <a:ext cx="8400000" cy="936000"/>
          </a:xfrm>
          <a:prstGeom prst="rect">
            <a:avLst/>
          </a:prstGeom>
        </p:spPr>
        <p:txBody>
          <a:bodyPr anchorCtr="0" anchor="t" bIns="91425" lIns="91425" rIns="91425" tIns="91425">
            <a:noAutofit/>
          </a:bodyPr>
          <a:lstStyle/>
          <a:p>
            <a:pPr lvl="0" rtl="0">
              <a:spcBef>
                <a:spcPts val="0"/>
              </a:spcBef>
              <a:buNone/>
            </a:pPr>
            <a:r>
              <a:rPr lang="en"/>
              <a:t>Types of Circuits</a:t>
            </a:r>
          </a:p>
        </p:txBody>
      </p:sp>
      <p:sp>
        <p:nvSpPr>
          <p:cNvPr id="564" name="Shape 564"/>
          <p:cNvSpPr txBox="1"/>
          <p:nvPr>
            <p:ph idx="1" type="subTitle"/>
          </p:nvPr>
        </p:nvSpPr>
        <p:spPr>
          <a:xfrm>
            <a:off x="239975" y="1261425"/>
            <a:ext cx="8817300" cy="3745500"/>
          </a:xfrm>
          <a:prstGeom prst="rect">
            <a:avLst/>
          </a:prstGeom>
        </p:spPr>
        <p:txBody>
          <a:bodyPr anchorCtr="0" anchor="t" bIns="91425" lIns="91425" rIns="91425" tIns="91425">
            <a:noAutofit/>
          </a:bodyPr>
          <a:lstStyle/>
          <a:p>
            <a:pPr lvl="0" rtl="0">
              <a:spcBef>
                <a:spcPts val="0"/>
              </a:spcBef>
              <a:buNone/>
            </a:pPr>
            <a:r>
              <a:rPr b="1" i="1" lang="en" sz="2400"/>
              <a:t>Learning Target:</a:t>
            </a:r>
          </a:p>
          <a:p>
            <a:pPr indent="-403225" lvl="0" marL="365125" rtl="0">
              <a:lnSpc>
                <a:spcPct val="100000"/>
              </a:lnSpc>
              <a:spcBef>
                <a:spcPts val="0"/>
              </a:spcBef>
              <a:buClr>
                <a:srgbClr val="FFFFFF"/>
              </a:buClr>
              <a:buSzPct val="125000"/>
              <a:buFont typeface="Lato"/>
              <a:buChar char="•"/>
            </a:pPr>
            <a:r>
              <a:rPr lang="en" sz="2400">
                <a:solidFill>
                  <a:srgbClr val="FFFFFF"/>
                </a:solidFill>
              </a:rPr>
              <a:t>To be able to explain the differences between series and parallel circuits</a:t>
            </a:r>
          </a:p>
          <a:p>
            <a:pPr lvl="0" rtl="0">
              <a:lnSpc>
                <a:spcPct val="100000"/>
              </a:lnSpc>
              <a:spcBef>
                <a:spcPts val="0"/>
              </a:spcBef>
              <a:buNone/>
            </a:pPr>
            <a:r>
              <a:t/>
            </a:r>
            <a:endParaRPr b="1" i="1" sz="3000"/>
          </a:p>
          <a:p>
            <a:pPr lvl="0" rtl="0">
              <a:lnSpc>
                <a:spcPct val="100000"/>
              </a:lnSpc>
              <a:spcBef>
                <a:spcPts val="0"/>
              </a:spcBef>
              <a:buNone/>
            </a:pPr>
            <a:r>
              <a:rPr b="1" i="1" lang="en" sz="3000"/>
              <a:t>Warm Up</a:t>
            </a:r>
          </a:p>
          <a:p>
            <a:pPr lvl="0" rtl="0">
              <a:lnSpc>
                <a:spcPct val="100000"/>
              </a:lnSpc>
              <a:spcBef>
                <a:spcPts val="0"/>
              </a:spcBef>
              <a:buNone/>
            </a:pPr>
            <a:r>
              <a:rPr b="1" lang="en" sz="2400"/>
              <a:t>If you had four solar cells and one motor (and a bunch of wires), how many different ways could you arrange them in a circuit? Draw your circuits in your notebook.</a:t>
            </a:r>
          </a:p>
          <a:p>
            <a:pPr lvl="0" rtl="0">
              <a:lnSpc>
                <a:spcPct val="100000"/>
              </a:lnSpc>
              <a:spcBef>
                <a:spcPts val="0"/>
              </a:spcBef>
              <a:buNone/>
            </a:pPr>
            <a:r>
              <a:t/>
            </a:r>
            <a:endParaRPr b="1" i="1" sz="3000"/>
          </a:p>
        </p:txBody>
      </p:sp>
      <p:sp>
        <p:nvSpPr>
          <p:cNvPr id="565" name="Shape 565"/>
          <p:cNvSpPr txBox="1"/>
          <p:nvPr/>
        </p:nvSpPr>
        <p:spPr>
          <a:xfrm>
            <a:off x="3764150" y="-81600"/>
            <a:ext cx="5277300" cy="473400"/>
          </a:xfrm>
          <a:prstGeom prst="rect">
            <a:avLst/>
          </a:prstGeom>
          <a:noFill/>
          <a:ln>
            <a:noFill/>
          </a:ln>
        </p:spPr>
        <p:txBody>
          <a:bodyPr anchorCtr="0" anchor="t" bIns="91425" lIns="91425" rIns="91425" tIns="91425">
            <a:noAutofit/>
          </a:bodyPr>
          <a:lstStyle/>
          <a:p>
            <a:pPr lvl="0" rtl="0">
              <a:spcBef>
                <a:spcPts val="0"/>
              </a:spcBef>
              <a:buNone/>
            </a:pPr>
            <a:r>
              <a:rPr lang="en" sz="3000">
                <a:solidFill>
                  <a:srgbClr val="FFFFFF"/>
                </a:solidFill>
                <a:latin typeface="Raleway"/>
                <a:ea typeface="Raleway"/>
                <a:cs typeface="Raleway"/>
                <a:sym typeface="Raleway"/>
              </a:rPr>
              <a:t>Wednesday June 29th 2016 </a:t>
            </a: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69" name="Shape 569"/>
        <p:cNvGrpSpPr/>
        <p:nvPr/>
      </p:nvGrpSpPr>
      <p:grpSpPr>
        <a:xfrm>
          <a:off x="0" y="0"/>
          <a:ext cx="0" cy="0"/>
          <a:chOff x="0" y="0"/>
          <a:chExt cx="0" cy="0"/>
        </a:xfrm>
      </p:grpSpPr>
      <p:sp>
        <p:nvSpPr>
          <p:cNvPr id="570" name="Shape 570"/>
          <p:cNvSpPr txBox="1"/>
          <p:nvPr>
            <p:ph type="title"/>
          </p:nvPr>
        </p:nvSpPr>
        <p:spPr>
          <a:xfrm>
            <a:off x="853950" y="730725"/>
            <a:ext cx="7867200" cy="2112600"/>
          </a:xfrm>
          <a:prstGeom prst="rect">
            <a:avLst/>
          </a:prstGeom>
        </p:spPr>
        <p:txBody>
          <a:bodyPr anchorCtr="0" anchor="ctr" bIns="91425" lIns="91425" rIns="91425" tIns="91425">
            <a:noAutofit/>
          </a:bodyPr>
          <a:lstStyle/>
          <a:p>
            <a:pPr lvl="0">
              <a:spcBef>
                <a:spcPts val="0"/>
              </a:spcBef>
              <a:buNone/>
            </a:pPr>
            <a:r>
              <a:rPr lang="en" sz="3000"/>
              <a:t>As a group, use the solar cells, motor and wire to make the circuits you have thought of. </a:t>
            </a:r>
          </a:p>
          <a:p>
            <a:pPr lvl="0">
              <a:spcBef>
                <a:spcPts val="0"/>
              </a:spcBef>
              <a:buNone/>
            </a:pPr>
            <a:r>
              <a:rPr lang="en" sz="3000"/>
              <a:t>Are there any others?</a:t>
            </a:r>
          </a:p>
        </p:txBody>
      </p:sp>
      <p:sp>
        <p:nvSpPr>
          <p:cNvPr id="571" name="Shape 571"/>
          <p:cNvSpPr txBox="1"/>
          <p:nvPr>
            <p:ph idx="1" type="body"/>
          </p:nvPr>
        </p:nvSpPr>
        <p:spPr>
          <a:xfrm>
            <a:off x="132850" y="2538450"/>
            <a:ext cx="8949000" cy="1436400"/>
          </a:xfrm>
          <a:prstGeom prst="rect">
            <a:avLst/>
          </a:prstGeom>
        </p:spPr>
        <p:txBody>
          <a:bodyPr anchorCtr="0" anchor="t" bIns="91425" lIns="91425" rIns="91425" tIns="91425">
            <a:noAutofit/>
          </a:bodyPr>
          <a:lstStyle/>
          <a:p>
            <a:pPr lvl="0" algn="l">
              <a:spcBef>
                <a:spcPts val="0"/>
              </a:spcBef>
              <a:buNone/>
            </a:pPr>
            <a:r>
              <a:rPr lang="en"/>
              <a:t>In your notebook record:</a:t>
            </a:r>
          </a:p>
          <a:p>
            <a:pPr indent="-228600" lvl="0" marL="457200" rtl="0" algn="l">
              <a:spcBef>
                <a:spcPts val="0"/>
              </a:spcBef>
              <a:buAutoNum type="arabicPeriod"/>
            </a:pPr>
            <a:r>
              <a:rPr lang="en"/>
              <a:t>A description of the ways you can change the circuits</a:t>
            </a:r>
          </a:p>
          <a:p>
            <a:pPr indent="-228600" lvl="0" marL="457200" algn="l">
              <a:spcBef>
                <a:spcPts val="0"/>
              </a:spcBef>
              <a:buAutoNum type="arabicPeriod"/>
            </a:pPr>
            <a:r>
              <a:rPr lang="en"/>
              <a:t>A reflection on how you think these differences might affect the speed of the motor</a:t>
            </a: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75" name="Shape 575"/>
        <p:cNvGrpSpPr/>
        <p:nvPr/>
      </p:nvGrpSpPr>
      <p:grpSpPr>
        <a:xfrm>
          <a:off x="0" y="0"/>
          <a:ext cx="0" cy="0"/>
          <a:chOff x="0" y="0"/>
          <a:chExt cx="0" cy="0"/>
        </a:xfrm>
      </p:grpSpPr>
      <p:sp>
        <p:nvSpPr>
          <p:cNvPr descr="In 2008, Dr. Laura Stachel went to Nigeria to find out why so many women were dying there during childbirth.  She was flabbergasted to discover that in many areas, women were giving birth without electricity -- sometimes in near total darkness.  Doctors and midwives often helped delivered babies with only a cell phone or lantern for light.  With her husband, a solar expert, she devised a way to bring light to clinics in Nigeria and other Third World countries.  They did this by creating a solar kit that could fit inside a suitcase.  It was small enough to sneak past customs and big enough to power 2 bright lights, as well as medical equipment.  The solar suitcase has had instant and powerful results in clinics around the world.  Stachel's organization, WE CARE Solar, has distributed solar suitcases to 20 different countries, including Haiti, Afghanistan and Liberia." id="576" name="Shape 576" title="This is Us: Laura Stachel">
            <a:hlinkClick r:id="rId3"/>
          </p:cNvPr>
          <p:cNvSpPr/>
          <p:nvPr/>
        </p:nvSpPr>
        <p:spPr>
          <a:xfrm>
            <a:off x="76200" y="838200"/>
            <a:ext cx="4833574" cy="3625174"/>
          </a:xfrm>
          <a:prstGeom prst="rect">
            <a:avLst/>
          </a:prstGeom>
          <a:blipFill>
            <a:blip r:embed="rId4">
              <a:alphaModFix/>
            </a:blip>
            <a:stretch>
              <a:fillRect/>
            </a:stretch>
          </a:blipFill>
          <a:ln>
            <a:noFill/>
          </a:ln>
        </p:spPr>
      </p:sp>
      <p:sp>
        <p:nvSpPr>
          <p:cNvPr id="577" name="Shape 577"/>
          <p:cNvSpPr txBox="1"/>
          <p:nvPr>
            <p:ph idx="4294967295" type="title"/>
          </p:nvPr>
        </p:nvSpPr>
        <p:spPr>
          <a:xfrm>
            <a:off x="4877800" y="1199650"/>
            <a:ext cx="4118700" cy="3093600"/>
          </a:xfrm>
          <a:prstGeom prst="rect">
            <a:avLst/>
          </a:prstGeom>
        </p:spPr>
        <p:txBody>
          <a:bodyPr anchorCtr="0" anchor="t" bIns="91425" lIns="91425" rIns="91425" tIns="91425">
            <a:noAutofit/>
          </a:bodyPr>
          <a:lstStyle/>
          <a:p>
            <a:pPr lvl="0">
              <a:spcBef>
                <a:spcPts val="0"/>
              </a:spcBef>
              <a:buNone/>
            </a:pPr>
            <a:r>
              <a:rPr lang="en"/>
              <a:t>We Care Solar Video</a:t>
            </a:r>
          </a:p>
          <a:p>
            <a:pPr lvl="0">
              <a:spcBef>
                <a:spcPts val="0"/>
              </a:spcBef>
              <a:buNone/>
            </a:pPr>
            <a:r>
              <a:t/>
            </a:r>
            <a:endParaRPr sz="1800"/>
          </a:p>
          <a:p>
            <a:pPr lvl="0" rtl="0" algn="ctr">
              <a:spcBef>
                <a:spcPts val="0"/>
              </a:spcBef>
              <a:buNone/>
            </a:pPr>
            <a:r>
              <a:rPr b="0" lang="en" sz="2400"/>
              <a:t>While you are watching this, note down as many reasons you can think of for </a:t>
            </a:r>
            <a:r>
              <a:rPr i="1" lang="en" sz="2400"/>
              <a:t>why understanding wiring is important </a:t>
            </a:r>
            <a:r>
              <a:rPr b="0" lang="en" sz="2400"/>
              <a:t>when building the solar suitcase.</a:t>
            </a:r>
          </a:p>
          <a:p>
            <a:pPr lvl="0" rtl="0" algn="ctr">
              <a:spcBef>
                <a:spcPts val="0"/>
              </a:spcBef>
              <a:buNone/>
            </a:pPr>
            <a:r>
              <a:t/>
            </a:r>
            <a:endParaRPr b="0" sz="2400"/>
          </a:p>
          <a:p>
            <a:pPr lvl="0" rtl="0" algn="ctr">
              <a:spcBef>
                <a:spcPts val="0"/>
              </a:spcBef>
              <a:buNone/>
            </a:pPr>
            <a:r>
              <a:t/>
            </a:r>
            <a:endParaRPr b="0" sz="2400"/>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81" name="Shape 581"/>
        <p:cNvGrpSpPr/>
        <p:nvPr/>
      </p:nvGrpSpPr>
      <p:grpSpPr>
        <a:xfrm>
          <a:off x="0" y="0"/>
          <a:ext cx="0" cy="0"/>
          <a:chOff x="0" y="0"/>
          <a:chExt cx="0" cy="0"/>
        </a:xfrm>
      </p:grpSpPr>
      <p:sp>
        <p:nvSpPr>
          <p:cNvPr id="582" name="Shape 582"/>
          <p:cNvSpPr txBox="1"/>
          <p:nvPr>
            <p:ph type="title"/>
          </p:nvPr>
        </p:nvSpPr>
        <p:spPr>
          <a:xfrm>
            <a:off x="90486" y="400050"/>
            <a:ext cx="8991600" cy="800099"/>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0000FF"/>
              </a:buClr>
              <a:buSzPct val="25000"/>
              <a:buFont typeface="Arial"/>
              <a:buNone/>
            </a:pPr>
            <a:r>
              <a:rPr b="1" i="0" lang="en" sz="2400" u="none" cap="none" strike="noStrike">
                <a:solidFill>
                  <a:srgbClr val="0000FF"/>
                </a:solidFill>
                <a:latin typeface="Arial"/>
                <a:ea typeface="Arial"/>
                <a:cs typeface="Arial"/>
                <a:sym typeface="Arial"/>
              </a:rPr>
              <a:t>double</a:t>
            </a:r>
            <a:r>
              <a:rPr b="1" i="0" lang="en" sz="2400" u="none" cap="none" strike="noStrike">
                <a:solidFill>
                  <a:schemeClr val="dk1"/>
                </a:solidFill>
                <a:latin typeface="Arial"/>
                <a:ea typeface="Arial"/>
                <a:cs typeface="Arial"/>
                <a:sym typeface="Arial"/>
              </a:rPr>
              <a:t> the cylinder’s </a:t>
            </a:r>
            <a:r>
              <a:rPr b="1" i="0" lang="en" sz="2400" u="none" cap="none" strike="noStrike">
                <a:solidFill>
                  <a:srgbClr val="0000FF"/>
                </a:solidFill>
                <a:latin typeface="Arial"/>
                <a:ea typeface="Arial"/>
                <a:cs typeface="Arial"/>
                <a:sym typeface="Arial"/>
              </a:rPr>
              <a:t>height</a:t>
            </a:r>
            <a:r>
              <a:rPr b="1" i="0" lang="en" sz="2400" u="none" cap="none" strike="noStrike">
                <a:solidFill>
                  <a:schemeClr val="dk1"/>
                </a:solidFill>
                <a:latin typeface="Arial"/>
                <a:ea typeface="Arial"/>
                <a:cs typeface="Arial"/>
                <a:sym typeface="Arial"/>
              </a:rPr>
              <a:t>, </a:t>
            </a:r>
            <a:r>
              <a:rPr b="1" i="0" lang="en" sz="2400" u="none" cap="none" strike="noStrike">
                <a:solidFill>
                  <a:srgbClr val="0000FF"/>
                </a:solidFill>
                <a:latin typeface="Arial"/>
                <a:ea typeface="Arial"/>
                <a:cs typeface="Arial"/>
                <a:sym typeface="Arial"/>
              </a:rPr>
              <a:t>double</a:t>
            </a:r>
            <a:r>
              <a:rPr b="1" i="0" lang="en" sz="2400" u="none" cap="none" strike="noStrike">
                <a:solidFill>
                  <a:schemeClr val="dk1"/>
                </a:solidFill>
                <a:latin typeface="Arial"/>
                <a:ea typeface="Arial"/>
                <a:cs typeface="Arial"/>
                <a:sym typeface="Arial"/>
              </a:rPr>
              <a:t> the </a:t>
            </a:r>
            <a:r>
              <a:rPr b="1" i="0" lang="en" sz="2400" u="none" cap="none" strike="noStrike">
                <a:solidFill>
                  <a:srgbClr val="0000FF"/>
                </a:solidFill>
                <a:latin typeface="Arial"/>
                <a:ea typeface="Arial"/>
                <a:cs typeface="Arial"/>
                <a:sym typeface="Arial"/>
              </a:rPr>
              <a:t>pressure</a:t>
            </a:r>
          </a:p>
        </p:txBody>
      </p:sp>
      <p:pic>
        <p:nvPicPr>
          <p:cNvPr descr="clay 2" id="583" name="Shape 583"/>
          <p:cNvPicPr preferRelativeResize="0"/>
          <p:nvPr>
            <p:ph idx="1" type="body"/>
          </p:nvPr>
        </p:nvPicPr>
        <p:blipFill rotWithShape="1">
          <a:blip r:embed="rId3">
            <a:alphaModFix/>
          </a:blip>
          <a:srcRect b="0" l="0" r="0" t="0"/>
          <a:stretch/>
        </p:blipFill>
        <p:spPr>
          <a:xfrm>
            <a:off x="4800600" y="1200150"/>
            <a:ext cx="3713161" cy="3394471"/>
          </a:xfrm>
          <a:prstGeom prst="rect">
            <a:avLst/>
          </a:prstGeom>
          <a:noFill/>
          <a:ln>
            <a:noFill/>
          </a:ln>
        </p:spPr>
      </p:pic>
      <p:pic>
        <p:nvPicPr>
          <p:cNvPr descr="clay 5" id="584" name="Shape 584"/>
          <p:cNvPicPr preferRelativeResize="0"/>
          <p:nvPr>
            <p:ph idx="2" type="body"/>
          </p:nvPr>
        </p:nvPicPr>
        <p:blipFill rotWithShape="1">
          <a:blip r:embed="rId4">
            <a:alphaModFix/>
          </a:blip>
          <a:srcRect b="0" l="0" r="0" t="0"/>
          <a:stretch/>
        </p:blipFill>
        <p:spPr>
          <a:xfrm>
            <a:off x="762000" y="2228850"/>
            <a:ext cx="3505200" cy="2320527"/>
          </a:xfrm>
          <a:prstGeom prst="rect">
            <a:avLst/>
          </a:prstGeom>
          <a:noFill/>
          <a:ln>
            <a:noFill/>
          </a:ln>
        </p:spPr>
      </p:pic>
      <p:sp>
        <p:nvSpPr>
          <p:cNvPr id="585" name="Shape 585"/>
          <p:cNvSpPr txBox="1"/>
          <p:nvPr/>
        </p:nvSpPr>
        <p:spPr>
          <a:xfrm>
            <a:off x="1586" y="4914900"/>
            <a:ext cx="3086099" cy="228599"/>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1200" u="none">
                <a:solidFill>
                  <a:schemeClr val="dk1"/>
                </a:solidFill>
                <a:latin typeface="Arial"/>
                <a:ea typeface="Arial"/>
                <a:cs typeface="Arial"/>
                <a:sym typeface="Arial"/>
              </a:rPr>
              <a:t>© 2013 Hal Aronson &amp; Laura Walters</a:t>
            </a: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89" name="Shape 589"/>
        <p:cNvGrpSpPr/>
        <p:nvPr/>
      </p:nvGrpSpPr>
      <p:grpSpPr>
        <a:xfrm>
          <a:off x="0" y="0"/>
          <a:ext cx="0" cy="0"/>
          <a:chOff x="0" y="0"/>
          <a:chExt cx="0" cy="0"/>
        </a:xfrm>
      </p:grpSpPr>
      <p:sp>
        <p:nvSpPr>
          <p:cNvPr id="590" name="Shape 590"/>
          <p:cNvSpPr txBox="1"/>
          <p:nvPr>
            <p:ph type="title"/>
          </p:nvPr>
        </p:nvSpPr>
        <p:spPr>
          <a:xfrm>
            <a:off x="0" y="742950"/>
            <a:ext cx="9144000" cy="422671"/>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0000FF"/>
              </a:buClr>
              <a:buSzPct val="25000"/>
              <a:buFont typeface="Arial"/>
              <a:buNone/>
            </a:pPr>
            <a:r>
              <a:rPr b="1" i="0" lang="en" sz="2400" u="none" cap="none" strike="noStrike">
                <a:solidFill>
                  <a:srgbClr val="0000FF"/>
                </a:solidFill>
                <a:latin typeface="Arial"/>
                <a:ea typeface="Arial"/>
                <a:cs typeface="Arial"/>
                <a:sym typeface="Arial"/>
              </a:rPr>
              <a:t>double </a:t>
            </a:r>
            <a:r>
              <a:rPr b="1" i="0" lang="en" sz="2400" u="none" cap="none" strike="noStrike">
                <a:solidFill>
                  <a:srgbClr val="000000"/>
                </a:solidFill>
                <a:latin typeface="Arial"/>
                <a:ea typeface="Arial"/>
                <a:cs typeface="Arial"/>
                <a:sym typeface="Arial"/>
              </a:rPr>
              <a:t>the # of batteries in </a:t>
            </a:r>
            <a:r>
              <a:rPr b="1" i="0" lang="en" sz="2400" u="none" cap="none" strike="noStrike">
                <a:solidFill>
                  <a:srgbClr val="0000FF"/>
                </a:solidFill>
                <a:latin typeface="Arial"/>
                <a:ea typeface="Arial"/>
                <a:cs typeface="Arial"/>
                <a:sym typeface="Arial"/>
              </a:rPr>
              <a:t>series</a:t>
            </a:r>
            <a:r>
              <a:rPr b="1" i="0" lang="en" sz="2400" u="none" cap="none" strike="noStrike">
                <a:solidFill>
                  <a:srgbClr val="000000"/>
                </a:solidFill>
                <a:latin typeface="Arial"/>
                <a:ea typeface="Arial"/>
                <a:cs typeface="Arial"/>
                <a:sym typeface="Arial"/>
              </a:rPr>
              <a:t>, </a:t>
            </a:r>
            <a:r>
              <a:rPr b="1" i="0" lang="en" sz="2400" u="none" cap="none" strike="noStrike">
                <a:solidFill>
                  <a:srgbClr val="0000FF"/>
                </a:solidFill>
                <a:latin typeface="Arial"/>
                <a:ea typeface="Arial"/>
                <a:cs typeface="Arial"/>
                <a:sym typeface="Arial"/>
              </a:rPr>
              <a:t>double</a:t>
            </a:r>
            <a:r>
              <a:rPr b="1" i="0" lang="en" sz="2400" u="none" cap="none" strike="noStrike">
                <a:solidFill>
                  <a:srgbClr val="000000"/>
                </a:solidFill>
                <a:latin typeface="Arial"/>
                <a:ea typeface="Arial"/>
                <a:cs typeface="Arial"/>
                <a:sym typeface="Arial"/>
              </a:rPr>
              <a:t> the </a:t>
            </a:r>
            <a:r>
              <a:rPr b="1" i="0" lang="en" sz="2400" u="none" cap="none" strike="noStrike">
                <a:solidFill>
                  <a:srgbClr val="0000FF"/>
                </a:solidFill>
                <a:latin typeface="Arial"/>
                <a:ea typeface="Arial"/>
                <a:cs typeface="Arial"/>
                <a:sym typeface="Arial"/>
              </a:rPr>
              <a:t>voltage</a:t>
            </a:r>
          </a:p>
        </p:txBody>
      </p:sp>
      <p:pic>
        <p:nvPicPr>
          <p:cNvPr descr="clay3" id="591" name="Shape 591"/>
          <p:cNvPicPr preferRelativeResize="0"/>
          <p:nvPr>
            <p:ph idx="1" type="body"/>
          </p:nvPr>
        </p:nvPicPr>
        <p:blipFill rotWithShape="1">
          <a:blip r:embed="rId3">
            <a:alphaModFix/>
          </a:blip>
          <a:srcRect b="0" l="0" r="0" t="0"/>
          <a:stretch/>
        </p:blipFill>
        <p:spPr>
          <a:xfrm>
            <a:off x="381000" y="2228850"/>
            <a:ext cx="4038599" cy="2233612"/>
          </a:xfrm>
          <a:prstGeom prst="rect">
            <a:avLst/>
          </a:prstGeom>
          <a:noFill/>
          <a:ln>
            <a:noFill/>
          </a:ln>
        </p:spPr>
      </p:pic>
      <p:pic>
        <p:nvPicPr>
          <p:cNvPr descr="New Image" id="592" name="Shape 592"/>
          <p:cNvPicPr preferRelativeResize="0"/>
          <p:nvPr>
            <p:ph idx="2" type="body"/>
          </p:nvPr>
        </p:nvPicPr>
        <p:blipFill rotWithShape="1">
          <a:blip r:embed="rId4">
            <a:alphaModFix/>
          </a:blip>
          <a:srcRect b="0" l="0" r="0" t="0"/>
          <a:stretch/>
        </p:blipFill>
        <p:spPr>
          <a:xfrm>
            <a:off x="4800600" y="1289446"/>
            <a:ext cx="4038599" cy="3214687"/>
          </a:xfrm>
          <a:prstGeom prst="rect">
            <a:avLst/>
          </a:prstGeom>
          <a:noFill/>
          <a:ln>
            <a:noFill/>
          </a:ln>
        </p:spPr>
      </p:pic>
      <p:sp>
        <p:nvSpPr>
          <p:cNvPr id="593" name="Shape 593"/>
          <p:cNvSpPr txBox="1"/>
          <p:nvPr/>
        </p:nvSpPr>
        <p:spPr>
          <a:xfrm>
            <a:off x="1586" y="4914900"/>
            <a:ext cx="3086099" cy="228599"/>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1200" u="none">
                <a:solidFill>
                  <a:schemeClr val="dk1"/>
                </a:solidFill>
                <a:latin typeface="Arial"/>
                <a:ea typeface="Arial"/>
                <a:cs typeface="Arial"/>
                <a:sym typeface="Arial"/>
              </a:rPr>
              <a:t>© 2013 Hal Aronson &amp; Laura Walters</a:t>
            </a: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97" name="Shape 597"/>
        <p:cNvGrpSpPr/>
        <p:nvPr/>
      </p:nvGrpSpPr>
      <p:grpSpPr>
        <a:xfrm>
          <a:off x="0" y="0"/>
          <a:ext cx="0" cy="0"/>
          <a:chOff x="0" y="0"/>
          <a:chExt cx="0" cy="0"/>
        </a:xfrm>
      </p:grpSpPr>
      <p:sp>
        <p:nvSpPr>
          <p:cNvPr id="598" name="Shape 598"/>
          <p:cNvSpPr txBox="1"/>
          <p:nvPr>
            <p:ph type="title"/>
          </p:nvPr>
        </p:nvSpPr>
        <p:spPr>
          <a:xfrm>
            <a:off x="25400" y="26193"/>
            <a:ext cx="8229600" cy="431006"/>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chemeClr val="lt1"/>
              </a:buClr>
              <a:buSzPct val="25000"/>
              <a:buFont typeface="Arial"/>
              <a:buNone/>
            </a:pPr>
            <a:r>
              <a:rPr b="1" i="0" lang="en" sz="2800" u="none" cap="none" strike="noStrike">
                <a:solidFill>
                  <a:schemeClr val="lt1"/>
                </a:solidFill>
                <a:latin typeface="Arial"/>
                <a:ea typeface="Arial"/>
                <a:cs typeface="Arial"/>
                <a:sym typeface="Arial"/>
              </a:rPr>
              <a:t>Series Wiring</a:t>
            </a:r>
          </a:p>
        </p:txBody>
      </p:sp>
      <p:pic>
        <p:nvPicPr>
          <p:cNvPr descr="New Image" id="599" name="Shape 599"/>
          <p:cNvPicPr preferRelativeResize="0"/>
          <p:nvPr>
            <p:ph idx="1" type="body"/>
          </p:nvPr>
        </p:nvPicPr>
        <p:blipFill rotWithShape="1">
          <a:blip r:embed="rId3">
            <a:alphaModFix/>
          </a:blip>
          <a:srcRect b="0" l="0" r="0" t="0"/>
          <a:stretch/>
        </p:blipFill>
        <p:spPr>
          <a:xfrm>
            <a:off x="2349500" y="823912"/>
            <a:ext cx="5132386" cy="4083843"/>
          </a:xfrm>
          <a:prstGeom prst="rect">
            <a:avLst/>
          </a:prstGeom>
          <a:noFill/>
          <a:ln>
            <a:noFill/>
          </a:ln>
        </p:spPr>
      </p:pic>
      <p:sp>
        <p:nvSpPr>
          <p:cNvPr id="600" name="Shape 600"/>
          <p:cNvSpPr txBox="1"/>
          <p:nvPr/>
        </p:nvSpPr>
        <p:spPr>
          <a:xfrm>
            <a:off x="7450136" y="1884758"/>
            <a:ext cx="1524000" cy="900112"/>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0000"/>
              </a:buClr>
              <a:buSzPct val="25000"/>
              <a:buFont typeface="Arial"/>
              <a:buNone/>
            </a:pPr>
            <a:r>
              <a:rPr b="1" i="0" lang="en" sz="2400" u="none">
                <a:solidFill>
                  <a:srgbClr val="000000"/>
                </a:solidFill>
                <a:latin typeface="Arial"/>
                <a:ea typeface="Arial"/>
                <a:cs typeface="Arial"/>
                <a:sym typeface="Arial"/>
              </a:rPr>
              <a:t>Positive to negative</a:t>
            </a:r>
          </a:p>
        </p:txBody>
      </p:sp>
      <p:pic>
        <p:nvPicPr>
          <p:cNvPr descr="Maglite_flashlight.jpg" id="601" name="Shape 601"/>
          <p:cNvPicPr preferRelativeResize="0"/>
          <p:nvPr/>
        </p:nvPicPr>
        <p:blipFill rotWithShape="1">
          <a:blip r:embed="rId4">
            <a:alphaModFix/>
          </a:blip>
          <a:srcRect b="0" l="0" r="0" t="0"/>
          <a:stretch/>
        </p:blipFill>
        <p:spPr>
          <a:xfrm rot="7980000">
            <a:off x="716337" y="1045368"/>
            <a:ext cx="2522934" cy="2522934"/>
          </a:xfrm>
          <a:prstGeom prst="rect">
            <a:avLst/>
          </a:prstGeom>
          <a:noFill/>
          <a:ln>
            <a:noFill/>
          </a:ln>
        </p:spPr>
      </p:pic>
      <p:sp>
        <p:nvSpPr>
          <p:cNvPr id="602" name="Shape 602"/>
          <p:cNvSpPr txBox="1"/>
          <p:nvPr/>
        </p:nvSpPr>
        <p:spPr>
          <a:xfrm>
            <a:off x="1586" y="4914900"/>
            <a:ext cx="3086099" cy="228599"/>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1200" u="none">
                <a:solidFill>
                  <a:schemeClr val="dk1"/>
                </a:solidFill>
                <a:latin typeface="Arial"/>
                <a:ea typeface="Arial"/>
                <a:cs typeface="Arial"/>
                <a:sym typeface="Arial"/>
              </a:rPr>
              <a:t>© 2013 Hal Aronson &amp; Laura Walters</a:t>
            </a: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06" name="Shape 606"/>
        <p:cNvGrpSpPr/>
        <p:nvPr/>
      </p:nvGrpSpPr>
      <p:grpSpPr>
        <a:xfrm>
          <a:off x="0" y="0"/>
          <a:ext cx="0" cy="0"/>
          <a:chOff x="0" y="0"/>
          <a:chExt cx="0" cy="0"/>
        </a:xfrm>
      </p:grpSpPr>
      <p:sp>
        <p:nvSpPr>
          <p:cNvPr id="607" name="Shape 607"/>
          <p:cNvSpPr txBox="1"/>
          <p:nvPr>
            <p:ph type="title"/>
          </p:nvPr>
        </p:nvSpPr>
        <p:spPr>
          <a:xfrm>
            <a:off x="25400" y="26193"/>
            <a:ext cx="8229600" cy="431006"/>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chemeClr val="lt1"/>
              </a:buClr>
              <a:buSzPct val="25000"/>
              <a:buFont typeface="Arial"/>
              <a:buNone/>
            </a:pPr>
            <a:r>
              <a:rPr b="1" i="0" lang="en" sz="2800" u="none" cap="none" strike="noStrike">
                <a:solidFill>
                  <a:schemeClr val="lt1"/>
                </a:solidFill>
                <a:latin typeface="Arial"/>
                <a:ea typeface="Arial"/>
                <a:cs typeface="Arial"/>
                <a:sym typeface="Arial"/>
              </a:rPr>
              <a:t>Series Wiring</a:t>
            </a:r>
          </a:p>
        </p:txBody>
      </p:sp>
      <p:pic>
        <p:nvPicPr>
          <p:cNvPr descr="New Image" id="608" name="Shape 608"/>
          <p:cNvPicPr preferRelativeResize="0"/>
          <p:nvPr>
            <p:ph idx="1" type="body"/>
          </p:nvPr>
        </p:nvPicPr>
        <p:blipFill rotWithShape="1">
          <a:blip r:embed="rId3">
            <a:alphaModFix/>
          </a:blip>
          <a:srcRect b="0" l="0" r="0" t="0"/>
          <a:stretch/>
        </p:blipFill>
        <p:spPr>
          <a:xfrm>
            <a:off x="1574800" y="823912"/>
            <a:ext cx="5132386" cy="4083843"/>
          </a:xfrm>
          <a:prstGeom prst="rect">
            <a:avLst/>
          </a:prstGeom>
          <a:noFill/>
          <a:ln>
            <a:noFill/>
          </a:ln>
        </p:spPr>
      </p:pic>
      <p:pic>
        <p:nvPicPr>
          <p:cNvPr descr="Maglite_flashlight.jpg" id="609" name="Shape 609"/>
          <p:cNvPicPr preferRelativeResize="0"/>
          <p:nvPr/>
        </p:nvPicPr>
        <p:blipFill rotWithShape="1">
          <a:blip r:embed="rId4">
            <a:alphaModFix/>
          </a:blip>
          <a:srcRect b="0" l="0" r="0" t="0"/>
          <a:stretch/>
        </p:blipFill>
        <p:spPr>
          <a:xfrm>
            <a:off x="6705600" y="3207543"/>
            <a:ext cx="1802606" cy="1802606"/>
          </a:xfrm>
          <a:prstGeom prst="rect">
            <a:avLst/>
          </a:prstGeom>
          <a:noFill/>
          <a:ln>
            <a:noFill/>
          </a:ln>
        </p:spPr>
      </p:pic>
      <p:sp>
        <p:nvSpPr>
          <p:cNvPr id="610" name="Shape 610"/>
          <p:cNvSpPr txBox="1"/>
          <p:nvPr/>
        </p:nvSpPr>
        <p:spPr>
          <a:xfrm>
            <a:off x="1676400" y="486965"/>
            <a:ext cx="5257799" cy="346471"/>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Arial"/>
              <a:buNone/>
            </a:pPr>
            <a:r>
              <a:rPr b="1" i="0" lang="en" sz="2400" u="none">
                <a:solidFill>
                  <a:srgbClr val="000000"/>
                </a:solidFill>
                <a:latin typeface="Arial"/>
                <a:ea typeface="Arial"/>
                <a:cs typeface="Arial"/>
                <a:sym typeface="Arial"/>
              </a:rPr>
              <a:t>volts add and amps stay constant</a:t>
            </a:r>
          </a:p>
        </p:txBody>
      </p:sp>
      <p:sp>
        <p:nvSpPr>
          <p:cNvPr id="611" name="Shape 611"/>
          <p:cNvSpPr txBox="1"/>
          <p:nvPr/>
        </p:nvSpPr>
        <p:spPr>
          <a:xfrm>
            <a:off x="6781800" y="1485900"/>
            <a:ext cx="2362200" cy="1453752"/>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SzPct val="25000"/>
              <a:buFont typeface="Arial"/>
              <a:buNone/>
            </a:pPr>
            <a:r>
              <a:rPr b="0" i="0" lang="en" sz="2400" u="none">
                <a:solidFill>
                  <a:schemeClr val="dk1"/>
                </a:solidFill>
                <a:latin typeface="Arial"/>
                <a:ea typeface="Arial"/>
                <a:cs typeface="Arial"/>
                <a:sym typeface="Arial"/>
              </a:rPr>
              <a:t>1.5 volts</a:t>
            </a:r>
          </a:p>
          <a:p>
            <a:pPr indent="0" lvl="0" marL="0" marR="0" rtl="0" algn="ctr">
              <a:lnSpc>
                <a:spcPct val="100000"/>
              </a:lnSpc>
              <a:spcBef>
                <a:spcPts val="0"/>
              </a:spcBef>
              <a:spcAft>
                <a:spcPts val="0"/>
              </a:spcAft>
              <a:buClr>
                <a:schemeClr val="dk1"/>
              </a:buClr>
              <a:buSzPct val="25000"/>
              <a:buFont typeface="Arial"/>
              <a:buNone/>
            </a:pPr>
            <a:r>
              <a:rPr b="0" i="0" lang="en" sz="2400" u="none">
                <a:solidFill>
                  <a:schemeClr val="dk1"/>
                </a:solidFill>
                <a:latin typeface="Arial"/>
                <a:ea typeface="Arial"/>
                <a:cs typeface="Arial"/>
                <a:sym typeface="Arial"/>
              </a:rPr>
              <a:t>+</a:t>
            </a:r>
          </a:p>
          <a:p>
            <a:pPr indent="0" lvl="0" marL="0" marR="0" rtl="0" algn="ctr">
              <a:lnSpc>
                <a:spcPct val="100000"/>
              </a:lnSpc>
              <a:spcBef>
                <a:spcPts val="0"/>
              </a:spcBef>
              <a:spcAft>
                <a:spcPts val="0"/>
              </a:spcAft>
              <a:buClr>
                <a:schemeClr val="dk1"/>
              </a:buClr>
              <a:buSzPct val="25000"/>
              <a:buFont typeface="Arial"/>
              <a:buNone/>
            </a:pPr>
            <a:r>
              <a:rPr b="0" i="0" lang="en" sz="2400" u="sng">
                <a:solidFill>
                  <a:schemeClr val="dk1"/>
                </a:solidFill>
                <a:latin typeface="Arial"/>
                <a:ea typeface="Arial"/>
                <a:cs typeface="Arial"/>
                <a:sym typeface="Arial"/>
              </a:rPr>
              <a:t>1.5 volts</a:t>
            </a:r>
          </a:p>
          <a:p>
            <a:pPr indent="0" lvl="0" marL="0" marR="0" rtl="0" algn="ctr">
              <a:lnSpc>
                <a:spcPct val="100000"/>
              </a:lnSpc>
              <a:spcBef>
                <a:spcPts val="0"/>
              </a:spcBef>
              <a:spcAft>
                <a:spcPts val="0"/>
              </a:spcAft>
              <a:buClr>
                <a:schemeClr val="dk1"/>
              </a:buClr>
              <a:buSzPct val="25000"/>
              <a:buFont typeface="Arial"/>
              <a:buNone/>
            </a:pPr>
            <a:r>
              <a:rPr b="0" i="0" lang="en" sz="2400" u="none">
                <a:solidFill>
                  <a:schemeClr val="dk1"/>
                </a:solidFill>
                <a:latin typeface="Arial"/>
                <a:ea typeface="Arial"/>
                <a:cs typeface="Arial"/>
                <a:sym typeface="Arial"/>
              </a:rPr>
              <a:t>= 3 volts</a:t>
            </a:r>
          </a:p>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12" name="Shape 612"/>
          <p:cNvSpPr txBox="1"/>
          <p:nvPr/>
        </p:nvSpPr>
        <p:spPr>
          <a:xfrm>
            <a:off x="1586" y="4914900"/>
            <a:ext cx="3086099" cy="228599"/>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1200" u="none">
                <a:solidFill>
                  <a:schemeClr val="dk1"/>
                </a:solidFill>
                <a:latin typeface="Arial"/>
                <a:ea typeface="Arial"/>
                <a:cs typeface="Arial"/>
                <a:sym typeface="Arial"/>
              </a:rPr>
              <a:t>© 2013 Hal Aronson &amp; Laura Walters</a:t>
            </a: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16" name="Shape 616"/>
        <p:cNvGrpSpPr/>
        <p:nvPr/>
      </p:nvGrpSpPr>
      <p:grpSpPr>
        <a:xfrm>
          <a:off x="0" y="0"/>
          <a:ext cx="0" cy="0"/>
          <a:chOff x="0" y="0"/>
          <a:chExt cx="0" cy="0"/>
        </a:xfrm>
      </p:grpSpPr>
      <p:pic>
        <p:nvPicPr>
          <p:cNvPr id="617" name="Shape 617"/>
          <p:cNvPicPr preferRelativeResize="0"/>
          <p:nvPr/>
        </p:nvPicPr>
        <p:blipFill>
          <a:blip r:embed="rId3">
            <a:alphaModFix/>
          </a:blip>
          <a:stretch>
            <a:fillRect/>
          </a:stretch>
        </p:blipFill>
        <p:spPr>
          <a:xfrm>
            <a:off x="5407027" y="3164675"/>
            <a:ext cx="1166134" cy="1585037"/>
          </a:xfrm>
          <a:prstGeom prst="rect">
            <a:avLst/>
          </a:prstGeom>
          <a:noFill/>
          <a:ln>
            <a:noFill/>
          </a:ln>
        </p:spPr>
      </p:pic>
      <p:pic>
        <p:nvPicPr>
          <p:cNvPr id="618" name="Shape 618"/>
          <p:cNvPicPr preferRelativeResize="0"/>
          <p:nvPr/>
        </p:nvPicPr>
        <p:blipFill>
          <a:blip r:embed="rId3">
            <a:alphaModFix/>
          </a:blip>
          <a:stretch>
            <a:fillRect/>
          </a:stretch>
        </p:blipFill>
        <p:spPr>
          <a:xfrm>
            <a:off x="3929114" y="3155150"/>
            <a:ext cx="1166134" cy="1585037"/>
          </a:xfrm>
          <a:prstGeom prst="rect">
            <a:avLst/>
          </a:prstGeom>
          <a:noFill/>
          <a:ln>
            <a:noFill/>
          </a:ln>
        </p:spPr>
      </p:pic>
      <p:pic>
        <p:nvPicPr>
          <p:cNvPr id="619" name="Shape 619"/>
          <p:cNvPicPr preferRelativeResize="0"/>
          <p:nvPr/>
        </p:nvPicPr>
        <p:blipFill>
          <a:blip r:embed="rId3">
            <a:alphaModFix/>
          </a:blip>
          <a:stretch>
            <a:fillRect/>
          </a:stretch>
        </p:blipFill>
        <p:spPr>
          <a:xfrm>
            <a:off x="2332152" y="3177775"/>
            <a:ext cx="1166134" cy="1585037"/>
          </a:xfrm>
          <a:prstGeom prst="rect">
            <a:avLst/>
          </a:prstGeom>
          <a:noFill/>
          <a:ln>
            <a:noFill/>
          </a:ln>
        </p:spPr>
      </p:pic>
      <p:pic>
        <p:nvPicPr>
          <p:cNvPr id="620" name="Shape 620"/>
          <p:cNvPicPr preferRelativeResize="0"/>
          <p:nvPr/>
        </p:nvPicPr>
        <p:blipFill>
          <a:blip r:embed="rId3">
            <a:alphaModFix/>
          </a:blip>
          <a:stretch>
            <a:fillRect/>
          </a:stretch>
        </p:blipFill>
        <p:spPr>
          <a:xfrm>
            <a:off x="544202" y="3083712"/>
            <a:ext cx="1166134" cy="1585037"/>
          </a:xfrm>
          <a:prstGeom prst="rect">
            <a:avLst/>
          </a:prstGeom>
          <a:noFill/>
          <a:ln>
            <a:noFill/>
          </a:ln>
        </p:spPr>
      </p:pic>
      <p:sp>
        <p:nvSpPr>
          <p:cNvPr id="621" name="Shape 621"/>
          <p:cNvSpPr txBox="1"/>
          <p:nvPr>
            <p:ph type="title"/>
          </p:nvPr>
        </p:nvSpPr>
        <p:spPr>
          <a:xfrm>
            <a:off x="0" y="2381"/>
            <a:ext cx="8229600" cy="397668"/>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chemeClr val="lt1"/>
              </a:buClr>
              <a:buSzPct val="25000"/>
              <a:buFont typeface="Arial"/>
              <a:buNone/>
            </a:pPr>
            <a:r>
              <a:rPr b="1" i="0" lang="en" sz="2800" u="none" cap="none" strike="noStrike">
                <a:solidFill>
                  <a:schemeClr val="lt1"/>
                </a:solidFill>
                <a:latin typeface="Arial"/>
                <a:ea typeface="Arial"/>
                <a:cs typeface="Arial"/>
                <a:sym typeface="Arial"/>
              </a:rPr>
              <a:t>Solar Cells in Series</a:t>
            </a:r>
          </a:p>
        </p:txBody>
      </p:sp>
      <p:sp>
        <p:nvSpPr>
          <p:cNvPr id="622" name="Shape 622"/>
          <p:cNvSpPr txBox="1"/>
          <p:nvPr/>
        </p:nvSpPr>
        <p:spPr>
          <a:xfrm>
            <a:off x="4922837" y="598884"/>
            <a:ext cx="1743075" cy="87749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Arial"/>
              <a:buNone/>
            </a:pPr>
            <a:r>
              <a:rPr b="0" i="0" lang="en" sz="2800" u="none">
                <a:solidFill>
                  <a:srgbClr val="000000"/>
                </a:solidFill>
                <a:latin typeface="Arial"/>
                <a:ea typeface="Arial"/>
                <a:cs typeface="Arial"/>
                <a:sym typeface="Arial"/>
              </a:rPr>
              <a:t>Current</a:t>
            </a:r>
          </a:p>
          <a:p>
            <a:pPr indent="0" lvl="0" marL="0" marR="0" rtl="0" algn="l">
              <a:lnSpc>
                <a:spcPct val="100000"/>
              </a:lnSpc>
              <a:spcBef>
                <a:spcPts val="1400"/>
              </a:spcBef>
              <a:spcAft>
                <a:spcPts val="0"/>
              </a:spcAft>
              <a:buClr>
                <a:srgbClr val="0000FF"/>
              </a:buClr>
              <a:buSzPct val="25000"/>
              <a:buFont typeface="Arial"/>
              <a:buNone/>
            </a:pPr>
            <a:r>
              <a:rPr b="0" i="0" lang="en" sz="2800" u="none">
                <a:solidFill>
                  <a:srgbClr val="0000FF"/>
                </a:solidFill>
                <a:latin typeface="Arial"/>
                <a:ea typeface="Arial"/>
                <a:cs typeface="Arial"/>
                <a:sym typeface="Arial"/>
              </a:rPr>
              <a:t>0.4 amps</a:t>
            </a:r>
          </a:p>
        </p:txBody>
      </p:sp>
      <p:grpSp>
        <p:nvGrpSpPr>
          <p:cNvPr id="623" name="Shape 623"/>
          <p:cNvGrpSpPr/>
          <p:nvPr/>
        </p:nvGrpSpPr>
        <p:grpSpPr>
          <a:xfrm>
            <a:off x="7192962" y="545306"/>
            <a:ext cx="1766886" cy="3139677"/>
            <a:chOff x="0" y="0"/>
            <a:chExt cx="2147483647" cy="2147483647"/>
          </a:xfrm>
        </p:grpSpPr>
        <p:sp>
          <p:nvSpPr>
            <p:cNvPr id="624" name="Shape 624"/>
            <p:cNvSpPr txBox="1"/>
            <p:nvPr/>
          </p:nvSpPr>
          <p:spPr>
            <a:xfrm>
              <a:off x="337654046" y="0"/>
              <a:ext cx="1809829600" cy="2147483647"/>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chemeClr val="dk2"/>
                </a:buClr>
                <a:buSzPct val="25000"/>
                <a:buFont typeface="Arial"/>
                <a:buNone/>
              </a:pPr>
              <a:r>
                <a:rPr b="0" i="0" lang="en" sz="2800" u="none">
                  <a:solidFill>
                    <a:schemeClr val="dk2"/>
                  </a:solidFill>
                  <a:latin typeface="Arial"/>
                  <a:ea typeface="Arial"/>
                  <a:cs typeface="Arial"/>
                  <a:sym typeface="Arial"/>
                </a:rPr>
                <a:t>Voltage</a:t>
              </a:r>
            </a:p>
            <a:p>
              <a:pPr indent="0" lvl="0" marL="0" marR="0" rtl="0" algn="r">
                <a:lnSpc>
                  <a:spcPct val="100000"/>
                </a:lnSpc>
                <a:spcBef>
                  <a:spcPts val="1400"/>
                </a:spcBef>
                <a:spcAft>
                  <a:spcPts val="0"/>
                </a:spcAft>
                <a:buClr>
                  <a:schemeClr val="dk2"/>
                </a:buClr>
                <a:buSzPct val="25000"/>
                <a:buFont typeface="Arial"/>
                <a:buNone/>
              </a:pPr>
              <a:r>
                <a:rPr b="0" i="0" lang="en" sz="2800" u="none">
                  <a:solidFill>
                    <a:schemeClr val="dk2"/>
                  </a:solidFill>
                  <a:latin typeface="Arial"/>
                  <a:ea typeface="Arial"/>
                  <a:cs typeface="Arial"/>
                  <a:sym typeface="Arial"/>
                </a:rPr>
                <a:t>0.5 volt </a:t>
              </a:r>
            </a:p>
            <a:p>
              <a:pPr indent="0" lvl="0" marL="0" marR="0" rtl="0" algn="r">
                <a:lnSpc>
                  <a:spcPct val="100000"/>
                </a:lnSpc>
                <a:spcBef>
                  <a:spcPts val="1400"/>
                </a:spcBef>
                <a:spcAft>
                  <a:spcPts val="0"/>
                </a:spcAft>
                <a:buClr>
                  <a:schemeClr val="dk2"/>
                </a:buClr>
                <a:buSzPct val="25000"/>
                <a:buFont typeface="Arial"/>
                <a:buNone/>
              </a:pPr>
              <a:r>
                <a:rPr b="0" i="0" lang="en" sz="2800" u="none">
                  <a:solidFill>
                    <a:schemeClr val="dk2"/>
                  </a:solidFill>
                  <a:latin typeface="Arial"/>
                  <a:ea typeface="Arial"/>
                  <a:cs typeface="Arial"/>
                  <a:sym typeface="Arial"/>
                </a:rPr>
                <a:t>0.5 volt</a:t>
              </a:r>
            </a:p>
            <a:p>
              <a:pPr indent="0" lvl="0" marL="0" marR="0" rtl="0" algn="r">
                <a:lnSpc>
                  <a:spcPct val="100000"/>
                </a:lnSpc>
                <a:spcBef>
                  <a:spcPts val="1400"/>
                </a:spcBef>
                <a:spcAft>
                  <a:spcPts val="0"/>
                </a:spcAft>
                <a:buClr>
                  <a:schemeClr val="dk2"/>
                </a:buClr>
                <a:buSzPct val="25000"/>
                <a:buFont typeface="Arial"/>
                <a:buNone/>
              </a:pPr>
              <a:r>
                <a:rPr b="0" i="0" lang="en" sz="2800" u="none">
                  <a:solidFill>
                    <a:schemeClr val="dk2"/>
                  </a:solidFill>
                  <a:latin typeface="Arial"/>
                  <a:ea typeface="Arial"/>
                  <a:cs typeface="Arial"/>
                  <a:sym typeface="Arial"/>
                </a:rPr>
                <a:t>0.5 volt</a:t>
              </a:r>
            </a:p>
            <a:p>
              <a:pPr indent="0" lvl="0" marL="0" marR="0" rtl="0" algn="r">
                <a:lnSpc>
                  <a:spcPct val="100000"/>
                </a:lnSpc>
                <a:spcBef>
                  <a:spcPts val="1400"/>
                </a:spcBef>
                <a:spcAft>
                  <a:spcPts val="0"/>
                </a:spcAft>
                <a:buClr>
                  <a:schemeClr val="dk2"/>
                </a:buClr>
                <a:buSzPct val="25000"/>
                <a:buFont typeface="Arial"/>
                <a:buNone/>
              </a:pPr>
              <a:r>
                <a:rPr b="0" i="0" lang="en" sz="2800" u="sng">
                  <a:solidFill>
                    <a:schemeClr val="dk2"/>
                  </a:solidFill>
                  <a:latin typeface="Arial"/>
                  <a:ea typeface="Arial"/>
                  <a:cs typeface="Arial"/>
                  <a:sym typeface="Arial"/>
                </a:rPr>
                <a:t>0.5 volt</a:t>
              </a:r>
            </a:p>
            <a:p>
              <a:pPr indent="0" lvl="0" marL="0" marR="0" rtl="0" algn="r">
                <a:lnSpc>
                  <a:spcPct val="100000"/>
                </a:lnSpc>
                <a:spcBef>
                  <a:spcPts val="1400"/>
                </a:spcBef>
                <a:spcAft>
                  <a:spcPts val="0"/>
                </a:spcAft>
                <a:buClr>
                  <a:srgbClr val="0000FF"/>
                </a:buClr>
                <a:buSzPct val="25000"/>
                <a:buFont typeface="Arial"/>
                <a:buNone/>
              </a:pPr>
              <a:r>
                <a:rPr b="0" i="0" lang="en" sz="2800" u="none">
                  <a:solidFill>
                    <a:srgbClr val="0000FF"/>
                  </a:solidFill>
                  <a:latin typeface="Arial"/>
                  <a:ea typeface="Arial"/>
                  <a:cs typeface="Arial"/>
                  <a:sym typeface="Arial"/>
                </a:rPr>
                <a:t>2 volts</a:t>
              </a:r>
              <a:br>
                <a:rPr b="0" i="0" lang="en" sz="2800" u="none">
                  <a:solidFill>
                    <a:srgbClr val="0000FF"/>
                  </a:solidFill>
                  <a:latin typeface="Arial"/>
                  <a:ea typeface="Arial"/>
                  <a:cs typeface="Arial"/>
                  <a:sym typeface="Arial"/>
                </a:rPr>
              </a:br>
            </a:p>
          </p:txBody>
        </p:sp>
        <p:sp>
          <p:nvSpPr>
            <p:cNvPr id="625" name="Shape 625"/>
            <p:cNvSpPr txBox="1"/>
            <p:nvPr/>
          </p:nvSpPr>
          <p:spPr>
            <a:xfrm>
              <a:off x="0" y="618918269"/>
              <a:ext cx="592342320" cy="268740826"/>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2800" u="none">
                  <a:solidFill>
                    <a:schemeClr val="dk1"/>
                  </a:solidFill>
                  <a:latin typeface="Arial"/>
                  <a:ea typeface="Arial"/>
                  <a:cs typeface="Arial"/>
                  <a:sym typeface="Arial"/>
                </a:rPr>
                <a:t>+</a:t>
              </a:r>
            </a:p>
          </p:txBody>
        </p:sp>
      </p:grpSp>
      <p:sp>
        <p:nvSpPr>
          <p:cNvPr id="626" name="Shape 626"/>
          <p:cNvSpPr txBox="1"/>
          <p:nvPr/>
        </p:nvSpPr>
        <p:spPr>
          <a:xfrm>
            <a:off x="1587" y="4838700"/>
            <a:ext cx="3086100" cy="22860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1200" u="none">
                <a:solidFill>
                  <a:schemeClr val="dk1"/>
                </a:solidFill>
                <a:latin typeface="Arial"/>
                <a:ea typeface="Arial"/>
                <a:cs typeface="Arial"/>
                <a:sym typeface="Arial"/>
              </a:rPr>
              <a:t>© 2013 Hal Aronson &amp; Laura Walters</a:t>
            </a:r>
          </a:p>
        </p:txBody>
      </p:sp>
      <p:grpSp>
        <p:nvGrpSpPr>
          <p:cNvPr id="627" name="Shape 627"/>
          <p:cNvGrpSpPr/>
          <p:nvPr/>
        </p:nvGrpSpPr>
        <p:grpSpPr>
          <a:xfrm>
            <a:off x="1835150" y="1893093"/>
            <a:ext cx="444500" cy="388143"/>
            <a:chOff x="2139950" y="3133725"/>
            <a:chExt cx="444500" cy="517524"/>
          </a:xfrm>
        </p:grpSpPr>
        <p:pic>
          <p:nvPicPr>
            <p:cNvPr id="628" name="Shape 628"/>
            <p:cNvPicPr preferRelativeResize="0"/>
            <p:nvPr/>
          </p:nvPicPr>
          <p:blipFill rotWithShape="1">
            <a:blip r:embed="rId4">
              <a:alphaModFix/>
            </a:blip>
            <a:srcRect b="0" l="0" r="0" t="0"/>
            <a:stretch/>
          </p:blipFill>
          <p:spPr>
            <a:xfrm>
              <a:off x="2139950" y="3133725"/>
              <a:ext cx="444500" cy="517524"/>
            </a:xfrm>
            <a:prstGeom prst="rect">
              <a:avLst/>
            </a:prstGeom>
            <a:noFill/>
            <a:ln>
              <a:noFill/>
            </a:ln>
          </p:spPr>
        </p:pic>
        <p:sp>
          <p:nvSpPr>
            <p:cNvPr id="629" name="Shape 629"/>
            <p:cNvSpPr txBox="1"/>
            <p:nvPr/>
          </p:nvSpPr>
          <p:spPr>
            <a:xfrm rot="7440000">
              <a:off x="2162968" y="3312318"/>
              <a:ext cx="396874" cy="112712"/>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sp>
        <p:nvSpPr>
          <p:cNvPr id="630" name="Shape 630"/>
          <p:cNvSpPr/>
          <p:nvPr/>
        </p:nvSpPr>
        <p:spPr>
          <a:xfrm>
            <a:off x="719137" y="2309812"/>
            <a:ext cx="189000" cy="784500"/>
          </a:xfrm>
          <a:custGeom>
            <a:pathLst>
              <a:path extrusionOk="0" h="120000" w="120000">
                <a:moveTo>
                  <a:pt x="60854" y="120000"/>
                </a:moveTo>
                <a:cubicBezTo>
                  <a:pt x="26352" y="91428"/>
                  <a:pt x="-8148" y="62857"/>
                  <a:pt x="1708" y="42857"/>
                </a:cubicBezTo>
                <a:cubicBezTo>
                  <a:pt x="11566" y="22857"/>
                  <a:pt x="120000" y="0"/>
                  <a:pt x="120000" y="0"/>
                </a:cubicBezTo>
              </a:path>
            </a:pathLst>
          </a:custGeom>
          <a:noFill/>
          <a:ln cap="flat" cmpd="sng" w="76200">
            <a:solidFill>
              <a:schemeClr val="dk1"/>
            </a:solidFill>
            <a:prstDash val="solid"/>
            <a:miter/>
            <a:headEnd len="med" w="med" type="none"/>
            <a:tailEnd len="med" w="med" type="none"/>
          </a:ln>
          <a:effectLst>
            <a:outerShdw blurRad="63500" dir="5400000" dist="20000">
              <a:srgbClr val="000000">
                <a:alpha val="37647"/>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31" name="Shape 631"/>
          <p:cNvSpPr/>
          <p:nvPr/>
        </p:nvSpPr>
        <p:spPr>
          <a:xfrm flipH="1">
            <a:off x="2303411" y="2307431"/>
            <a:ext cx="146100" cy="784500"/>
          </a:xfrm>
          <a:custGeom>
            <a:pathLst>
              <a:path extrusionOk="0" h="120000" w="120000">
                <a:moveTo>
                  <a:pt x="60854" y="120000"/>
                </a:moveTo>
                <a:cubicBezTo>
                  <a:pt x="26352" y="91428"/>
                  <a:pt x="-8148" y="62857"/>
                  <a:pt x="1708" y="42857"/>
                </a:cubicBezTo>
                <a:cubicBezTo>
                  <a:pt x="11566" y="22857"/>
                  <a:pt x="120000" y="0"/>
                  <a:pt x="120000" y="0"/>
                </a:cubicBezTo>
              </a:path>
            </a:pathLst>
          </a:custGeom>
          <a:noFill/>
          <a:ln cap="flat" cmpd="sng" w="76200">
            <a:solidFill>
              <a:srgbClr val="000000"/>
            </a:solidFill>
            <a:prstDash val="solid"/>
            <a:miter/>
            <a:headEnd len="med" w="med" type="none"/>
            <a:tailEnd len="med" w="med" type="none"/>
          </a:ln>
          <a:effectLst>
            <a:outerShdw blurRad="63500" dir="5400000" dist="20000">
              <a:srgbClr val="000000">
                <a:alpha val="37647"/>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632" name="Shape 632"/>
          <p:cNvGrpSpPr/>
          <p:nvPr/>
        </p:nvGrpSpPr>
        <p:grpSpPr>
          <a:xfrm>
            <a:off x="785812" y="1947862"/>
            <a:ext cx="446086" cy="383381"/>
            <a:chOff x="1090612" y="3206750"/>
            <a:chExt cx="446086" cy="511174"/>
          </a:xfrm>
        </p:grpSpPr>
        <p:pic>
          <p:nvPicPr>
            <p:cNvPr id="633" name="Shape 633"/>
            <p:cNvPicPr preferRelativeResize="0"/>
            <p:nvPr/>
          </p:nvPicPr>
          <p:blipFill rotWithShape="1">
            <a:blip r:embed="rId5">
              <a:alphaModFix/>
            </a:blip>
            <a:srcRect b="0" l="0" r="0" t="0"/>
            <a:stretch/>
          </p:blipFill>
          <p:spPr>
            <a:xfrm>
              <a:off x="1090612" y="3206750"/>
              <a:ext cx="446086" cy="511174"/>
            </a:xfrm>
            <a:prstGeom prst="rect">
              <a:avLst/>
            </a:prstGeom>
            <a:noFill/>
            <a:ln>
              <a:noFill/>
            </a:ln>
          </p:spPr>
        </p:pic>
        <p:sp>
          <p:nvSpPr>
            <p:cNvPr id="634" name="Shape 634"/>
            <p:cNvSpPr txBox="1"/>
            <p:nvPr/>
          </p:nvSpPr>
          <p:spPr>
            <a:xfrm rot="7440000">
              <a:off x="1116011" y="3382962"/>
              <a:ext cx="395287" cy="112712"/>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635" name="Shape 635"/>
          <p:cNvGrpSpPr/>
          <p:nvPr/>
        </p:nvGrpSpPr>
        <p:grpSpPr>
          <a:xfrm>
            <a:off x="792162" y="1893093"/>
            <a:ext cx="377824" cy="392906"/>
            <a:chOff x="1096962" y="3133725"/>
            <a:chExt cx="377824" cy="523874"/>
          </a:xfrm>
        </p:grpSpPr>
        <p:pic>
          <p:nvPicPr>
            <p:cNvPr id="636" name="Shape 636"/>
            <p:cNvPicPr preferRelativeResize="0"/>
            <p:nvPr/>
          </p:nvPicPr>
          <p:blipFill rotWithShape="1">
            <a:blip r:embed="rId6">
              <a:alphaModFix/>
            </a:blip>
            <a:srcRect b="0" l="0" r="0" t="0"/>
            <a:stretch/>
          </p:blipFill>
          <p:spPr>
            <a:xfrm>
              <a:off x="1096962" y="3133725"/>
              <a:ext cx="377824" cy="523874"/>
            </a:xfrm>
            <a:prstGeom prst="rect">
              <a:avLst/>
            </a:prstGeom>
            <a:noFill/>
            <a:ln>
              <a:noFill/>
            </a:ln>
          </p:spPr>
        </p:pic>
        <p:sp>
          <p:nvSpPr>
            <p:cNvPr id="637" name="Shape 637"/>
            <p:cNvSpPr txBox="1"/>
            <p:nvPr/>
          </p:nvSpPr>
          <p:spPr>
            <a:xfrm rot="6480000">
              <a:off x="1100931" y="3301205"/>
              <a:ext cx="376236" cy="136524"/>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638" name="Shape 638"/>
          <p:cNvGrpSpPr/>
          <p:nvPr/>
        </p:nvGrpSpPr>
        <p:grpSpPr>
          <a:xfrm>
            <a:off x="1968500" y="1824037"/>
            <a:ext cx="414337" cy="397668"/>
            <a:chOff x="2273300" y="3041650"/>
            <a:chExt cx="414337" cy="530224"/>
          </a:xfrm>
        </p:grpSpPr>
        <p:pic>
          <p:nvPicPr>
            <p:cNvPr id="639" name="Shape 639"/>
            <p:cNvPicPr preferRelativeResize="0"/>
            <p:nvPr/>
          </p:nvPicPr>
          <p:blipFill rotWithShape="1">
            <a:blip r:embed="rId7">
              <a:alphaModFix/>
            </a:blip>
            <a:srcRect b="0" l="0" r="0" t="0"/>
            <a:stretch/>
          </p:blipFill>
          <p:spPr>
            <a:xfrm>
              <a:off x="2273300" y="3041650"/>
              <a:ext cx="414337" cy="530224"/>
            </a:xfrm>
            <a:prstGeom prst="rect">
              <a:avLst/>
            </a:prstGeom>
            <a:noFill/>
            <a:ln>
              <a:noFill/>
            </a:ln>
          </p:spPr>
        </p:pic>
        <p:sp>
          <p:nvSpPr>
            <p:cNvPr id="640" name="Shape 640"/>
            <p:cNvSpPr txBox="1"/>
            <p:nvPr/>
          </p:nvSpPr>
          <p:spPr>
            <a:xfrm rot="3660000">
              <a:off x="2284412" y="3228974"/>
              <a:ext cx="395286" cy="11271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641" name="Shape 641"/>
          <p:cNvGrpSpPr/>
          <p:nvPr/>
        </p:nvGrpSpPr>
        <p:grpSpPr>
          <a:xfrm>
            <a:off x="658812" y="2084784"/>
            <a:ext cx="481011" cy="434577"/>
            <a:chOff x="963612" y="3389312"/>
            <a:chExt cx="481011" cy="579436"/>
          </a:xfrm>
        </p:grpSpPr>
        <p:pic>
          <p:nvPicPr>
            <p:cNvPr id="642" name="Shape 642"/>
            <p:cNvPicPr preferRelativeResize="0"/>
            <p:nvPr/>
          </p:nvPicPr>
          <p:blipFill rotWithShape="1">
            <a:blip r:embed="rId8">
              <a:alphaModFix/>
            </a:blip>
            <a:srcRect b="0" l="0" r="0" t="0"/>
            <a:stretch/>
          </p:blipFill>
          <p:spPr>
            <a:xfrm>
              <a:off x="963612" y="3389312"/>
              <a:ext cx="481011" cy="579436"/>
            </a:xfrm>
            <a:prstGeom prst="rect">
              <a:avLst/>
            </a:prstGeom>
            <a:noFill/>
            <a:ln>
              <a:noFill/>
            </a:ln>
          </p:spPr>
        </p:pic>
        <p:sp>
          <p:nvSpPr>
            <p:cNvPr id="643" name="Shape 643"/>
            <p:cNvSpPr txBox="1"/>
            <p:nvPr/>
          </p:nvSpPr>
          <p:spPr>
            <a:xfrm rot="6660000">
              <a:off x="1004887" y="3541712"/>
              <a:ext cx="396874" cy="225425"/>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sp>
        <p:nvSpPr>
          <p:cNvPr id="644" name="Shape 644"/>
          <p:cNvSpPr/>
          <p:nvPr/>
        </p:nvSpPr>
        <p:spPr>
          <a:xfrm>
            <a:off x="1730375" y="2283618"/>
            <a:ext cx="189000" cy="784500"/>
          </a:xfrm>
          <a:custGeom>
            <a:pathLst>
              <a:path extrusionOk="0" h="120000" w="120000">
                <a:moveTo>
                  <a:pt x="60854" y="120000"/>
                </a:moveTo>
                <a:cubicBezTo>
                  <a:pt x="26352" y="91428"/>
                  <a:pt x="-8148" y="62857"/>
                  <a:pt x="1708" y="42857"/>
                </a:cubicBezTo>
                <a:cubicBezTo>
                  <a:pt x="11566" y="22857"/>
                  <a:pt x="120000" y="0"/>
                  <a:pt x="120000" y="0"/>
                </a:cubicBezTo>
              </a:path>
            </a:pathLst>
          </a:custGeom>
          <a:noFill/>
          <a:ln cap="flat" cmpd="sng" w="76200">
            <a:solidFill>
              <a:srgbClr val="FF0000"/>
            </a:solidFill>
            <a:prstDash val="solid"/>
            <a:miter/>
            <a:headEnd len="med" w="med" type="none"/>
            <a:tailEnd len="med" w="med" type="none"/>
          </a:ln>
          <a:effectLst>
            <a:outerShdw blurRad="63500" dir="5400000" dist="20000">
              <a:srgbClr val="000000">
                <a:alpha val="37647"/>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645" name="Shape 645"/>
          <p:cNvGrpSpPr/>
          <p:nvPr/>
        </p:nvGrpSpPr>
        <p:grpSpPr>
          <a:xfrm>
            <a:off x="1841500" y="1838325"/>
            <a:ext cx="377824" cy="392906"/>
            <a:chOff x="2146300" y="3060700"/>
            <a:chExt cx="377824" cy="523874"/>
          </a:xfrm>
        </p:grpSpPr>
        <p:pic>
          <p:nvPicPr>
            <p:cNvPr id="646" name="Shape 646"/>
            <p:cNvPicPr preferRelativeResize="0"/>
            <p:nvPr/>
          </p:nvPicPr>
          <p:blipFill rotWithShape="1">
            <a:blip r:embed="rId6">
              <a:alphaModFix/>
            </a:blip>
            <a:srcRect b="0" l="0" r="0" t="0"/>
            <a:stretch/>
          </p:blipFill>
          <p:spPr>
            <a:xfrm>
              <a:off x="2146300" y="3060700"/>
              <a:ext cx="377824" cy="523874"/>
            </a:xfrm>
            <a:prstGeom prst="rect">
              <a:avLst/>
            </a:prstGeom>
            <a:noFill/>
            <a:ln>
              <a:noFill/>
            </a:ln>
          </p:spPr>
        </p:pic>
        <p:sp>
          <p:nvSpPr>
            <p:cNvPr id="647" name="Shape 647"/>
            <p:cNvSpPr txBox="1"/>
            <p:nvPr/>
          </p:nvSpPr>
          <p:spPr>
            <a:xfrm rot="6480000">
              <a:off x="2149474" y="3230561"/>
              <a:ext cx="374649" cy="136524"/>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648" name="Shape 648"/>
          <p:cNvGrpSpPr/>
          <p:nvPr/>
        </p:nvGrpSpPr>
        <p:grpSpPr>
          <a:xfrm>
            <a:off x="1706561" y="2030015"/>
            <a:ext cx="482599" cy="434577"/>
            <a:chOff x="2011361" y="3316287"/>
            <a:chExt cx="482599" cy="579436"/>
          </a:xfrm>
        </p:grpSpPr>
        <p:pic>
          <p:nvPicPr>
            <p:cNvPr id="649" name="Shape 649"/>
            <p:cNvPicPr preferRelativeResize="0"/>
            <p:nvPr/>
          </p:nvPicPr>
          <p:blipFill rotWithShape="1">
            <a:blip r:embed="rId9">
              <a:alphaModFix/>
            </a:blip>
            <a:srcRect b="0" l="0" r="0" t="0"/>
            <a:stretch/>
          </p:blipFill>
          <p:spPr>
            <a:xfrm>
              <a:off x="2011361" y="3316287"/>
              <a:ext cx="482599" cy="579436"/>
            </a:xfrm>
            <a:prstGeom prst="rect">
              <a:avLst/>
            </a:prstGeom>
            <a:noFill/>
            <a:ln>
              <a:noFill/>
            </a:ln>
          </p:spPr>
        </p:pic>
        <p:sp>
          <p:nvSpPr>
            <p:cNvPr id="650" name="Shape 650"/>
            <p:cNvSpPr txBox="1"/>
            <p:nvPr/>
          </p:nvSpPr>
          <p:spPr>
            <a:xfrm rot="6660000">
              <a:off x="2054224" y="3470275"/>
              <a:ext cx="395286" cy="223836"/>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651" name="Shape 651"/>
          <p:cNvGrpSpPr/>
          <p:nvPr/>
        </p:nvGrpSpPr>
        <p:grpSpPr>
          <a:xfrm>
            <a:off x="2030411" y="1856183"/>
            <a:ext cx="371474" cy="392906"/>
            <a:chOff x="2335211" y="3084511"/>
            <a:chExt cx="371474" cy="523874"/>
          </a:xfrm>
        </p:grpSpPr>
        <p:pic>
          <p:nvPicPr>
            <p:cNvPr id="652" name="Shape 652"/>
            <p:cNvPicPr preferRelativeResize="0"/>
            <p:nvPr/>
          </p:nvPicPr>
          <p:blipFill rotWithShape="1">
            <a:blip r:embed="rId10">
              <a:alphaModFix/>
            </a:blip>
            <a:srcRect b="0" l="0" r="0" t="0"/>
            <a:stretch/>
          </p:blipFill>
          <p:spPr>
            <a:xfrm>
              <a:off x="2335211" y="3084511"/>
              <a:ext cx="371474" cy="523874"/>
            </a:xfrm>
            <a:prstGeom prst="rect">
              <a:avLst/>
            </a:prstGeom>
            <a:noFill/>
            <a:ln>
              <a:noFill/>
            </a:ln>
          </p:spPr>
        </p:pic>
        <p:sp>
          <p:nvSpPr>
            <p:cNvPr id="653" name="Shape 653"/>
            <p:cNvSpPr txBox="1"/>
            <p:nvPr/>
          </p:nvSpPr>
          <p:spPr>
            <a:xfrm rot="4320000">
              <a:off x="2333625" y="3254374"/>
              <a:ext cx="374649" cy="136524"/>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654" name="Shape 654"/>
          <p:cNvGrpSpPr/>
          <p:nvPr/>
        </p:nvGrpSpPr>
        <p:grpSpPr>
          <a:xfrm>
            <a:off x="2073275" y="2039540"/>
            <a:ext cx="431799" cy="420290"/>
            <a:chOff x="2378075" y="3328987"/>
            <a:chExt cx="431799" cy="560387"/>
          </a:xfrm>
        </p:grpSpPr>
        <p:pic>
          <p:nvPicPr>
            <p:cNvPr id="655" name="Shape 655"/>
            <p:cNvPicPr preferRelativeResize="0"/>
            <p:nvPr/>
          </p:nvPicPr>
          <p:blipFill rotWithShape="1">
            <a:blip r:embed="rId11">
              <a:alphaModFix/>
            </a:blip>
            <a:srcRect b="0" l="0" r="0" t="0"/>
            <a:stretch/>
          </p:blipFill>
          <p:spPr>
            <a:xfrm>
              <a:off x="2378075" y="3328987"/>
              <a:ext cx="431799" cy="560387"/>
            </a:xfrm>
            <a:prstGeom prst="rect">
              <a:avLst/>
            </a:prstGeom>
            <a:noFill/>
            <a:ln>
              <a:noFill/>
            </a:ln>
          </p:spPr>
        </p:pic>
        <p:sp>
          <p:nvSpPr>
            <p:cNvPr id="656" name="Shape 656"/>
            <p:cNvSpPr txBox="1"/>
            <p:nvPr/>
          </p:nvSpPr>
          <p:spPr>
            <a:xfrm rot="4560000">
              <a:off x="2395536" y="3475037"/>
              <a:ext cx="395287" cy="223836"/>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657" name="Shape 657"/>
          <p:cNvGrpSpPr/>
          <p:nvPr/>
        </p:nvGrpSpPr>
        <p:grpSpPr>
          <a:xfrm>
            <a:off x="5022850" y="1883568"/>
            <a:ext cx="444500" cy="388143"/>
            <a:chOff x="5327650" y="3121025"/>
            <a:chExt cx="444500" cy="517524"/>
          </a:xfrm>
        </p:grpSpPr>
        <p:pic>
          <p:nvPicPr>
            <p:cNvPr id="658" name="Shape 658"/>
            <p:cNvPicPr preferRelativeResize="0"/>
            <p:nvPr/>
          </p:nvPicPr>
          <p:blipFill rotWithShape="1">
            <a:blip r:embed="rId4">
              <a:alphaModFix/>
            </a:blip>
            <a:srcRect b="0" l="0" r="0" t="0"/>
            <a:stretch/>
          </p:blipFill>
          <p:spPr>
            <a:xfrm>
              <a:off x="5327650" y="3121025"/>
              <a:ext cx="444500" cy="517524"/>
            </a:xfrm>
            <a:prstGeom prst="rect">
              <a:avLst/>
            </a:prstGeom>
            <a:noFill/>
            <a:ln>
              <a:noFill/>
            </a:ln>
          </p:spPr>
        </p:pic>
        <p:sp>
          <p:nvSpPr>
            <p:cNvPr id="659" name="Shape 659"/>
            <p:cNvSpPr txBox="1"/>
            <p:nvPr/>
          </p:nvSpPr>
          <p:spPr>
            <a:xfrm rot="7440000">
              <a:off x="5349081" y="3299618"/>
              <a:ext cx="396874" cy="112712"/>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sp>
        <p:nvSpPr>
          <p:cNvPr id="660" name="Shape 660"/>
          <p:cNvSpPr/>
          <p:nvPr/>
        </p:nvSpPr>
        <p:spPr>
          <a:xfrm flipH="1">
            <a:off x="5489525" y="2296715"/>
            <a:ext cx="146100" cy="784500"/>
          </a:xfrm>
          <a:custGeom>
            <a:pathLst>
              <a:path extrusionOk="0" h="120000" w="120000">
                <a:moveTo>
                  <a:pt x="60854" y="120000"/>
                </a:moveTo>
                <a:cubicBezTo>
                  <a:pt x="26352" y="91428"/>
                  <a:pt x="-8148" y="62857"/>
                  <a:pt x="1708" y="42857"/>
                </a:cubicBezTo>
                <a:cubicBezTo>
                  <a:pt x="11566" y="22857"/>
                  <a:pt x="120000" y="0"/>
                  <a:pt x="120000" y="0"/>
                </a:cubicBezTo>
              </a:path>
            </a:pathLst>
          </a:custGeom>
          <a:noFill/>
          <a:ln cap="flat" cmpd="sng" w="76200">
            <a:solidFill>
              <a:srgbClr val="000000"/>
            </a:solidFill>
            <a:prstDash val="solid"/>
            <a:miter/>
            <a:headEnd len="med" w="med" type="none"/>
            <a:tailEnd len="med" w="med" type="none"/>
          </a:ln>
          <a:effectLst>
            <a:outerShdw blurRad="63500" dir="5400000" dist="20000">
              <a:srgbClr val="000000">
                <a:alpha val="37647"/>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661" name="Shape 661"/>
          <p:cNvGrpSpPr/>
          <p:nvPr/>
        </p:nvGrpSpPr>
        <p:grpSpPr>
          <a:xfrm>
            <a:off x="5157787" y="1814512"/>
            <a:ext cx="414337" cy="398858"/>
            <a:chOff x="5462587" y="3028950"/>
            <a:chExt cx="414337" cy="531811"/>
          </a:xfrm>
        </p:grpSpPr>
        <p:pic>
          <p:nvPicPr>
            <p:cNvPr id="662" name="Shape 662"/>
            <p:cNvPicPr preferRelativeResize="0"/>
            <p:nvPr/>
          </p:nvPicPr>
          <p:blipFill rotWithShape="1">
            <a:blip r:embed="rId7">
              <a:alphaModFix/>
            </a:blip>
            <a:srcRect b="0" l="0" r="0" t="0"/>
            <a:stretch/>
          </p:blipFill>
          <p:spPr>
            <a:xfrm>
              <a:off x="5462587" y="3028950"/>
              <a:ext cx="414337" cy="531811"/>
            </a:xfrm>
            <a:prstGeom prst="rect">
              <a:avLst/>
            </a:prstGeom>
            <a:noFill/>
            <a:ln>
              <a:noFill/>
            </a:ln>
          </p:spPr>
        </p:pic>
        <p:sp>
          <p:nvSpPr>
            <p:cNvPr id="663" name="Shape 663"/>
            <p:cNvSpPr txBox="1"/>
            <p:nvPr/>
          </p:nvSpPr>
          <p:spPr>
            <a:xfrm rot="3660000">
              <a:off x="5470524" y="3214687"/>
              <a:ext cx="395286" cy="11271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sp>
        <p:nvSpPr>
          <p:cNvPr id="664" name="Shape 664"/>
          <p:cNvSpPr/>
          <p:nvPr/>
        </p:nvSpPr>
        <p:spPr>
          <a:xfrm>
            <a:off x="4916487" y="2274093"/>
            <a:ext cx="189000" cy="784500"/>
          </a:xfrm>
          <a:custGeom>
            <a:pathLst>
              <a:path extrusionOk="0" h="120000" w="120000">
                <a:moveTo>
                  <a:pt x="60854" y="120000"/>
                </a:moveTo>
                <a:cubicBezTo>
                  <a:pt x="26352" y="91428"/>
                  <a:pt x="-8148" y="62857"/>
                  <a:pt x="1708" y="42857"/>
                </a:cubicBezTo>
                <a:cubicBezTo>
                  <a:pt x="11566" y="22857"/>
                  <a:pt x="120000" y="0"/>
                  <a:pt x="120000" y="0"/>
                </a:cubicBezTo>
              </a:path>
            </a:pathLst>
          </a:custGeom>
          <a:noFill/>
          <a:ln cap="flat" cmpd="sng" w="76200">
            <a:solidFill>
              <a:srgbClr val="FF0000"/>
            </a:solidFill>
            <a:prstDash val="solid"/>
            <a:miter/>
            <a:headEnd len="med" w="med" type="none"/>
            <a:tailEnd len="med" w="med" type="none"/>
          </a:ln>
          <a:effectLst>
            <a:outerShdw blurRad="63500" dir="5400000" dist="20000">
              <a:srgbClr val="000000">
                <a:alpha val="37647"/>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665" name="Shape 665"/>
          <p:cNvSpPr/>
          <p:nvPr/>
        </p:nvSpPr>
        <p:spPr>
          <a:xfrm flipH="1">
            <a:off x="6546800" y="2471737"/>
            <a:ext cx="146100" cy="784500"/>
          </a:xfrm>
          <a:custGeom>
            <a:pathLst>
              <a:path extrusionOk="0" h="120000" w="120000">
                <a:moveTo>
                  <a:pt x="60854" y="120000"/>
                </a:moveTo>
                <a:cubicBezTo>
                  <a:pt x="26352" y="91428"/>
                  <a:pt x="-8148" y="62857"/>
                  <a:pt x="1708" y="42857"/>
                </a:cubicBezTo>
                <a:cubicBezTo>
                  <a:pt x="11566" y="22857"/>
                  <a:pt x="120000" y="0"/>
                  <a:pt x="120000" y="0"/>
                </a:cubicBezTo>
              </a:path>
            </a:pathLst>
          </a:custGeom>
          <a:noFill/>
          <a:ln cap="flat" cmpd="sng" w="76200">
            <a:solidFill>
              <a:srgbClr val="FF0000"/>
            </a:solidFill>
            <a:prstDash val="solid"/>
            <a:miter/>
            <a:headEnd len="med" w="med" type="none"/>
            <a:tailEnd len="med" w="med" type="none"/>
          </a:ln>
          <a:effectLst>
            <a:outerShdw blurRad="63500" dir="5400000" dist="20000">
              <a:srgbClr val="000000">
                <a:alpha val="37647"/>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666" name="Shape 666"/>
          <p:cNvGrpSpPr/>
          <p:nvPr/>
        </p:nvGrpSpPr>
        <p:grpSpPr>
          <a:xfrm>
            <a:off x="6205537" y="1860946"/>
            <a:ext cx="414337" cy="397668"/>
            <a:chOff x="6510337" y="3090861"/>
            <a:chExt cx="414337" cy="530224"/>
          </a:xfrm>
        </p:grpSpPr>
        <p:pic>
          <p:nvPicPr>
            <p:cNvPr id="667" name="Shape 667"/>
            <p:cNvPicPr preferRelativeResize="0"/>
            <p:nvPr/>
          </p:nvPicPr>
          <p:blipFill rotWithShape="1">
            <a:blip r:embed="rId7">
              <a:alphaModFix/>
            </a:blip>
            <a:srcRect b="0" l="0" r="0" t="0"/>
            <a:stretch/>
          </p:blipFill>
          <p:spPr>
            <a:xfrm>
              <a:off x="6510337" y="3090861"/>
              <a:ext cx="414337" cy="530224"/>
            </a:xfrm>
            <a:prstGeom prst="rect">
              <a:avLst/>
            </a:prstGeom>
            <a:noFill/>
            <a:ln>
              <a:noFill/>
            </a:ln>
          </p:spPr>
        </p:pic>
        <p:sp>
          <p:nvSpPr>
            <p:cNvPr id="668" name="Shape 668"/>
            <p:cNvSpPr txBox="1"/>
            <p:nvPr/>
          </p:nvSpPr>
          <p:spPr>
            <a:xfrm rot="3660000">
              <a:off x="6519861" y="3275012"/>
              <a:ext cx="395286" cy="11271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669" name="Shape 669"/>
          <p:cNvGrpSpPr/>
          <p:nvPr/>
        </p:nvGrpSpPr>
        <p:grpSpPr>
          <a:xfrm>
            <a:off x="6291261" y="1888331"/>
            <a:ext cx="365125" cy="392906"/>
            <a:chOff x="6596061" y="3127375"/>
            <a:chExt cx="365125" cy="523874"/>
          </a:xfrm>
        </p:grpSpPr>
        <p:pic>
          <p:nvPicPr>
            <p:cNvPr id="670" name="Shape 670"/>
            <p:cNvPicPr preferRelativeResize="0"/>
            <p:nvPr/>
          </p:nvPicPr>
          <p:blipFill rotWithShape="1">
            <a:blip r:embed="rId12">
              <a:alphaModFix/>
            </a:blip>
            <a:srcRect b="0" l="0" r="0" t="0"/>
            <a:stretch/>
          </p:blipFill>
          <p:spPr>
            <a:xfrm>
              <a:off x="6596061" y="3127375"/>
              <a:ext cx="365125" cy="523874"/>
            </a:xfrm>
            <a:prstGeom prst="rect">
              <a:avLst/>
            </a:prstGeom>
            <a:noFill/>
            <a:ln>
              <a:noFill/>
            </a:ln>
          </p:spPr>
        </p:pic>
        <p:sp>
          <p:nvSpPr>
            <p:cNvPr id="671" name="Shape 671"/>
            <p:cNvSpPr txBox="1"/>
            <p:nvPr/>
          </p:nvSpPr>
          <p:spPr>
            <a:xfrm rot="4320000">
              <a:off x="6590505" y="3299617"/>
              <a:ext cx="376236" cy="136524"/>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672" name="Shape 672"/>
          <p:cNvGrpSpPr/>
          <p:nvPr/>
        </p:nvGrpSpPr>
        <p:grpSpPr>
          <a:xfrm>
            <a:off x="6327775" y="2075259"/>
            <a:ext cx="433386" cy="421481"/>
            <a:chOff x="6632575" y="3376612"/>
            <a:chExt cx="433386" cy="561975"/>
          </a:xfrm>
        </p:grpSpPr>
        <p:pic>
          <p:nvPicPr>
            <p:cNvPr id="673" name="Shape 673"/>
            <p:cNvPicPr preferRelativeResize="0"/>
            <p:nvPr/>
          </p:nvPicPr>
          <p:blipFill rotWithShape="1">
            <a:blip r:embed="rId13">
              <a:alphaModFix/>
            </a:blip>
            <a:srcRect b="0" l="0" r="0" t="0"/>
            <a:stretch/>
          </p:blipFill>
          <p:spPr>
            <a:xfrm>
              <a:off x="6632575" y="3376612"/>
              <a:ext cx="433386" cy="561975"/>
            </a:xfrm>
            <a:prstGeom prst="rect">
              <a:avLst/>
            </a:prstGeom>
            <a:noFill/>
            <a:ln>
              <a:noFill/>
            </a:ln>
          </p:spPr>
        </p:pic>
        <p:sp>
          <p:nvSpPr>
            <p:cNvPr id="674" name="Shape 674"/>
            <p:cNvSpPr txBox="1"/>
            <p:nvPr/>
          </p:nvSpPr>
          <p:spPr>
            <a:xfrm rot="4560000">
              <a:off x="6653211" y="3521075"/>
              <a:ext cx="395287" cy="223836"/>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675" name="Shape 675"/>
          <p:cNvGrpSpPr/>
          <p:nvPr/>
        </p:nvGrpSpPr>
        <p:grpSpPr>
          <a:xfrm>
            <a:off x="5029200" y="1828800"/>
            <a:ext cx="377824" cy="392906"/>
            <a:chOff x="5334000" y="3048000"/>
            <a:chExt cx="377824" cy="523874"/>
          </a:xfrm>
        </p:grpSpPr>
        <p:pic>
          <p:nvPicPr>
            <p:cNvPr id="676" name="Shape 676"/>
            <p:cNvPicPr preferRelativeResize="0"/>
            <p:nvPr/>
          </p:nvPicPr>
          <p:blipFill rotWithShape="1">
            <a:blip r:embed="rId6">
              <a:alphaModFix/>
            </a:blip>
            <a:srcRect b="0" l="0" r="0" t="0"/>
            <a:stretch/>
          </p:blipFill>
          <p:spPr>
            <a:xfrm>
              <a:off x="5334000" y="3048000"/>
              <a:ext cx="377824" cy="523874"/>
            </a:xfrm>
            <a:prstGeom prst="rect">
              <a:avLst/>
            </a:prstGeom>
            <a:noFill/>
            <a:ln>
              <a:noFill/>
            </a:ln>
          </p:spPr>
        </p:pic>
        <p:sp>
          <p:nvSpPr>
            <p:cNvPr id="677" name="Shape 677"/>
            <p:cNvSpPr txBox="1"/>
            <p:nvPr/>
          </p:nvSpPr>
          <p:spPr>
            <a:xfrm rot="6480000">
              <a:off x="5335586" y="3217861"/>
              <a:ext cx="374649" cy="136524"/>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678" name="Shape 678"/>
          <p:cNvGrpSpPr/>
          <p:nvPr/>
        </p:nvGrpSpPr>
        <p:grpSpPr>
          <a:xfrm>
            <a:off x="4889500" y="2020490"/>
            <a:ext cx="487361" cy="434577"/>
            <a:chOff x="5194300" y="3303587"/>
            <a:chExt cx="487361" cy="579436"/>
          </a:xfrm>
        </p:grpSpPr>
        <p:pic>
          <p:nvPicPr>
            <p:cNvPr id="679" name="Shape 679"/>
            <p:cNvPicPr preferRelativeResize="0"/>
            <p:nvPr/>
          </p:nvPicPr>
          <p:blipFill rotWithShape="1">
            <a:blip r:embed="rId14">
              <a:alphaModFix/>
            </a:blip>
            <a:srcRect b="0" l="0" r="0" t="0"/>
            <a:stretch/>
          </p:blipFill>
          <p:spPr>
            <a:xfrm>
              <a:off x="5194300" y="3303587"/>
              <a:ext cx="487361" cy="579436"/>
            </a:xfrm>
            <a:prstGeom prst="rect">
              <a:avLst/>
            </a:prstGeom>
            <a:noFill/>
            <a:ln>
              <a:noFill/>
            </a:ln>
          </p:spPr>
        </p:pic>
        <p:sp>
          <p:nvSpPr>
            <p:cNvPr id="680" name="Shape 680"/>
            <p:cNvSpPr txBox="1"/>
            <p:nvPr/>
          </p:nvSpPr>
          <p:spPr>
            <a:xfrm rot="6660000">
              <a:off x="5240337" y="3457575"/>
              <a:ext cx="395286" cy="223836"/>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681" name="Shape 681"/>
          <p:cNvGrpSpPr/>
          <p:nvPr/>
        </p:nvGrpSpPr>
        <p:grpSpPr>
          <a:xfrm>
            <a:off x="5218112" y="1846658"/>
            <a:ext cx="365125" cy="394096"/>
            <a:chOff x="5522912" y="3071811"/>
            <a:chExt cx="365125" cy="525462"/>
          </a:xfrm>
        </p:grpSpPr>
        <p:pic>
          <p:nvPicPr>
            <p:cNvPr id="682" name="Shape 682"/>
            <p:cNvPicPr preferRelativeResize="0"/>
            <p:nvPr/>
          </p:nvPicPr>
          <p:blipFill rotWithShape="1">
            <a:blip r:embed="rId12">
              <a:alphaModFix/>
            </a:blip>
            <a:srcRect b="0" l="0" r="0" t="0"/>
            <a:stretch/>
          </p:blipFill>
          <p:spPr>
            <a:xfrm>
              <a:off x="5522912" y="3071811"/>
              <a:ext cx="365125" cy="525462"/>
            </a:xfrm>
            <a:prstGeom prst="rect">
              <a:avLst/>
            </a:prstGeom>
            <a:noFill/>
            <a:ln>
              <a:noFill/>
            </a:ln>
          </p:spPr>
        </p:pic>
        <p:sp>
          <p:nvSpPr>
            <p:cNvPr id="683" name="Shape 683"/>
            <p:cNvSpPr txBox="1"/>
            <p:nvPr/>
          </p:nvSpPr>
          <p:spPr>
            <a:xfrm rot="4320000">
              <a:off x="5519736" y="3241674"/>
              <a:ext cx="374649" cy="136524"/>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684" name="Shape 684"/>
          <p:cNvGrpSpPr/>
          <p:nvPr/>
        </p:nvGrpSpPr>
        <p:grpSpPr>
          <a:xfrm>
            <a:off x="5254625" y="2030015"/>
            <a:ext cx="439736" cy="420290"/>
            <a:chOff x="5559425" y="3316287"/>
            <a:chExt cx="439736" cy="560387"/>
          </a:xfrm>
        </p:grpSpPr>
        <p:pic>
          <p:nvPicPr>
            <p:cNvPr id="685" name="Shape 685"/>
            <p:cNvPicPr preferRelativeResize="0"/>
            <p:nvPr/>
          </p:nvPicPr>
          <p:blipFill rotWithShape="1">
            <a:blip r:embed="rId15">
              <a:alphaModFix/>
            </a:blip>
            <a:srcRect b="0" l="0" r="0" t="0"/>
            <a:stretch/>
          </p:blipFill>
          <p:spPr>
            <a:xfrm>
              <a:off x="5559425" y="3316287"/>
              <a:ext cx="439736" cy="560387"/>
            </a:xfrm>
            <a:prstGeom prst="rect">
              <a:avLst/>
            </a:prstGeom>
            <a:noFill/>
            <a:ln>
              <a:noFill/>
            </a:ln>
          </p:spPr>
        </p:pic>
        <p:sp>
          <p:nvSpPr>
            <p:cNvPr id="686" name="Shape 686"/>
            <p:cNvSpPr txBox="1"/>
            <p:nvPr/>
          </p:nvSpPr>
          <p:spPr>
            <a:xfrm rot="4560000">
              <a:off x="5581650" y="3462337"/>
              <a:ext cx="395287" cy="223836"/>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687" name="Shape 687"/>
          <p:cNvGrpSpPr/>
          <p:nvPr/>
        </p:nvGrpSpPr>
        <p:grpSpPr>
          <a:xfrm>
            <a:off x="3438525" y="1870471"/>
            <a:ext cx="444500" cy="388143"/>
            <a:chOff x="3743325" y="3103561"/>
            <a:chExt cx="444500" cy="517524"/>
          </a:xfrm>
        </p:grpSpPr>
        <p:pic>
          <p:nvPicPr>
            <p:cNvPr id="688" name="Shape 688"/>
            <p:cNvPicPr preferRelativeResize="0"/>
            <p:nvPr/>
          </p:nvPicPr>
          <p:blipFill rotWithShape="1">
            <a:blip r:embed="rId4">
              <a:alphaModFix/>
            </a:blip>
            <a:srcRect b="0" l="0" r="0" t="0"/>
            <a:stretch/>
          </p:blipFill>
          <p:spPr>
            <a:xfrm>
              <a:off x="3743325" y="3103561"/>
              <a:ext cx="444500" cy="517524"/>
            </a:xfrm>
            <a:prstGeom prst="rect">
              <a:avLst/>
            </a:prstGeom>
            <a:noFill/>
            <a:ln>
              <a:noFill/>
            </a:ln>
          </p:spPr>
        </p:pic>
        <p:sp>
          <p:nvSpPr>
            <p:cNvPr id="689" name="Shape 689"/>
            <p:cNvSpPr txBox="1"/>
            <p:nvPr/>
          </p:nvSpPr>
          <p:spPr>
            <a:xfrm rot="7440000">
              <a:off x="3765549" y="3281361"/>
              <a:ext cx="395287" cy="112712"/>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sp>
        <p:nvSpPr>
          <p:cNvPr id="690" name="Shape 690"/>
          <p:cNvSpPr/>
          <p:nvPr/>
        </p:nvSpPr>
        <p:spPr>
          <a:xfrm flipH="1">
            <a:off x="3903612" y="2284809"/>
            <a:ext cx="146100" cy="784500"/>
          </a:xfrm>
          <a:custGeom>
            <a:pathLst>
              <a:path extrusionOk="0" h="120000" w="120000">
                <a:moveTo>
                  <a:pt x="60854" y="120000"/>
                </a:moveTo>
                <a:cubicBezTo>
                  <a:pt x="26352" y="91428"/>
                  <a:pt x="-8148" y="62857"/>
                  <a:pt x="1708" y="42857"/>
                </a:cubicBezTo>
                <a:cubicBezTo>
                  <a:pt x="11566" y="22857"/>
                  <a:pt x="120000" y="0"/>
                  <a:pt x="120000" y="0"/>
                </a:cubicBezTo>
              </a:path>
            </a:pathLst>
          </a:custGeom>
          <a:noFill/>
          <a:ln cap="flat" cmpd="sng" w="76200">
            <a:solidFill>
              <a:srgbClr val="000000"/>
            </a:solidFill>
            <a:prstDash val="solid"/>
            <a:miter/>
            <a:headEnd len="med" w="med" type="none"/>
            <a:tailEnd len="med" w="med" type="none"/>
          </a:ln>
          <a:effectLst>
            <a:outerShdw blurRad="63500" dir="5400000" dist="20000">
              <a:srgbClr val="000000">
                <a:alpha val="37647"/>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691" name="Shape 691"/>
          <p:cNvGrpSpPr/>
          <p:nvPr/>
        </p:nvGrpSpPr>
        <p:grpSpPr>
          <a:xfrm>
            <a:off x="3571875" y="1801415"/>
            <a:ext cx="414337" cy="397668"/>
            <a:chOff x="3876675" y="3011486"/>
            <a:chExt cx="414337" cy="530224"/>
          </a:xfrm>
        </p:grpSpPr>
        <p:pic>
          <p:nvPicPr>
            <p:cNvPr id="692" name="Shape 692"/>
            <p:cNvPicPr preferRelativeResize="0"/>
            <p:nvPr/>
          </p:nvPicPr>
          <p:blipFill rotWithShape="1">
            <a:blip r:embed="rId7">
              <a:alphaModFix/>
            </a:blip>
            <a:srcRect b="0" l="0" r="0" t="0"/>
            <a:stretch/>
          </p:blipFill>
          <p:spPr>
            <a:xfrm>
              <a:off x="3876675" y="3011486"/>
              <a:ext cx="414337" cy="530224"/>
            </a:xfrm>
            <a:prstGeom prst="rect">
              <a:avLst/>
            </a:prstGeom>
            <a:noFill/>
            <a:ln>
              <a:noFill/>
            </a:ln>
          </p:spPr>
        </p:pic>
        <p:sp>
          <p:nvSpPr>
            <p:cNvPr id="693" name="Shape 693"/>
            <p:cNvSpPr txBox="1"/>
            <p:nvPr/>
          </p:nvSpPr>
          <p:spPr>
            <a:xfrm rot="3660000">
              <a:off x="3886199" y="3198812"/>
              <a:ext cx="395286" cy="11271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sp>
        <p:nvSpPr>
          <p:cNvPr id="694" name="Shape 694"/>
          <p:cNvSpPr/>
          <p:nvPr/>
        </p:nvSpPr>
        <p:spPr>
          <a:xfrm>
            <a:off x="3330575" y="2260996"/>
            <a:ext cx="189000" cy="784500"/>
          </a:xfrm>
          <a:custGeom>
            <a:pathLst>
              <a:path extrusionOk="0" h="120000" w="120000">
                <a:moveTo>
                  <a:pt x="60854" y="120000"/>
                </a:moveTo>
                <a:cubicBezTo>
                  <a:pt x="26352" y="91428"/>
                  <a:pt x="-8148" y="62857"/>
                  <a:pt x="1708" y="42857"/>
                </a:cubicBezTo>
                <a:cubicBezTo>
                  <a:pt x="11566" y="22857"/>
                  <a:pt x="120000" y="0"/>
                  <a:pt x="120000" y="0"/>
                </a:cubicBezTo>
              </a:path>
            </a:pathLst>
          </a:custGeom>
          <a:noFill/>
          <a:ln cap="flat" cmpd="sng" w="76200">
            <a:solidFill>
              <a:srgbClr val="FF0000"/>
            </a:solidFill>
            <a:prstDash val="solid"/>
            <a:miter/>
            <a:headEnd len="med" w="med" type="none"/>
            <a:tailEnd len="med" w="med" type="none"/>
          </a:ln>
          <a:effectLst>
            <a:outerShdw blurRad="63500" dir="5400000" dist="20000">
              <a:srgbClr val="000000">
                <a:alpha val="37647"/>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695" name="Shape 695"/>
          <p:cNvGrpSpPr/>
          <p:nvPr/>
        </p:nvGrpSpPr>
        <p:grpSpPr>
          <a:xfrm>
            <a:off x="3444875" y="1814512"/>
            <a:ext cx="377824" cy="394096"/>
            <a:chOff x="3749675" y="3028950"/>
            <a:chExt cx="377824" cy="525462"/>
          </a:xfrm>
        </p:grpSpPr>
        <p:pic>
          <p:nvPicPr>
            <p:cNvPr id="696" name="Shape 696"/>
            <p:cNvPicPr preferRelativeResize="0"/>
            <p:nvPr/>
          </p:nvPicPr>
          <p:blipFill rotWithShape="1">
            <a:blip r:embed="rId6">
              <a:alphaModFix/>
            </a:blip>
            <a:srcRect b="0" l="0" r="0" t="0"/>
            <a:stretch/>
          </p:blipFill>
          <p:spPr>
            <a:xfrm>
              <a:off x="3749675" y="3028950"/>
              <a:ext cx="377824" cy="525462"/>
            </a:xfrm>
            <a:prstGeom prst="rect">
              <a:avLst/>
            </a:prstGeom>
            <a:noFill/>
            <a:ln>
              <a:noFill/>
            </a:ln>
          </p:spPr>
        </p:pic>
        <p:sp>
          <p:nvSpPr>
            <p:cNvPr id="697" name="Shape 697"/>
            <p:cNvSpPr txBox="1"/>
            <p:nvPr/>
          </p:nvSpPr>
          <p:spPr>
            <a:xfrm rot="6480000">
              <a:off x="3750468" y="3199605"/>
              <a:ext cx="376236" cy="136524"/>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698" name="Shape 698"/>
          <p:cNvGrpSpPr/>
          <p:nvPr/>
        </p:nvGrpSpPr>
        <p:grpSpPr>
          <a:xfrm>
            <a:off x="3303587" y="2007393"/>
            <a:ext cx="487361" cy="434577"/>
            <a:chOff x="3608387" y="3286125"/>
            <a:chExt cx="487361" cy="579436"/>
          </a:xfrm>
        </p:grpSpPr>
        <p:pic>
          <p:nvPicPr>
            <p:cNvPr id="699" name="Shape 699"/>
            <p:cNvPicPr preferRelativeResize="0"/>
            <p:nvPr/>
          </p:nvPicPr>
          <p:blipFill rotWithShape="1">
            <a:blip r:embed="rId14">
              <a:alphaModFix/>
            </a:blip>
            <a:srcRect b="0" l="0" r="0" t="0"/>
            <a:stretch/>
          </p:blipFill>
          <p:spPr>
            <a:xfrm>
              <a:off x="3608387" y="3286125"/>
              <a:ext cx="487361" cy="579436"/>
            </a:xfrm>
            <a:prstGeom prst="rect">
              <a:avLst/>
            </a:prstGeom>
            <a:noFill/>
            <a:ln>
              <a:noFill/>
            </a:ln>
          </p:spPr>
        </p:pic>
        <p:sp>
          <p:nvSpPr>
            <p:cNvPr id="700" name="Shape 700"/>
            <p:cNvSpPr txBox="1"/>
            <p:nvPr/>
          </p:nvSpPr>
          <p:spPr>
            <a:xfrm rot="6660000">
              <a:off x="3656012" y="3440111"/>
              <a:ext cx="395286" cy="223836"/>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701" name="Shape 701"/>
          <p:cNvGrpSpPr/>
          <p:nvPr/>
        </p:nvGrpSpPr>
        <p:grpSpPr>
          <a:xfrm>
            <a:off x="3633787" y="1833562"/>
            <a:ext cx="365125" cy="392906"/>
            <a:chOff x="3938587" y="3054350"/>
            <a:chExt cx="365125" cy="523874"/>
          </a:xfrm>
        </p:grpSpPr>
        <p:pic>
          <p:nvPicPr>
            <p:cNvPr id="702" name="Shape 702"/>
            <p:cNvPicPr preferRelativeResize="0"/>
            <p:nvPr/>
          </p:nvPicPr>
          <p:blipFill rotWithShape="1">
            <a:blip r:embed="rId12">
              <a:alphaModFix/>
            </a:blip>
            <a:srcRect b="0" l="0" r="0" t="0"/>
            <a:stretch/>
          </p:blipFill>
          <p:spPr>
            <a:xfrm>
              <a:off x="3938587" y="3054350"/>
              <a:ext cx="365125" cy="523874"/>
            </a:xfrm>
            <a:prstGeom prst="rect">
              <a:avLst/>
            </a:prstGeom>
            <a:noFill/>
            <a:ln>
              <a:noFill/>
            </a:ln>
          </p:spPr>
        </p:pic>
        <p:sp>
          <p:nvSpPr>
            <p:cNvPr id="703" name="Shape 703"/>
            <p:cNvSpPr txBox="1"/>
            <p:nvPr/>
          </p:nvSpPr>
          <p:spPr>
            <a:xfrm rot="4320000">
              <a:off x="3934617" y="3223417"/>
              <a:ext cx="376236" cy="136524"/>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704" name="Shape 704"/>
          <p:cNvGrpSpPr/>
          <p:nvPr/>
        </p:nvGrpSpPr>
        <p:grpSpPr>
          <a:xfrm>
            <a:off x="3670300" y="2015727"/>
            <a:ext cx="438150" cy="421481"/>
            <a:chOff x="3975100" y="3297237"/>
            <a:chExt cx="438150" cy="561975"/>
          </a:xfrm>
        </p:grpSpPr>
        <p:pic>
          <p:nvPicPr>
            <p:cNvPr id="705" name="Shape 705"/>
            <p:cNvPicPr preferRelativeResize="0"/>
            <p:nvPr/>
          </p:nvPicPr>
          <p:blipFill rotWithShape="1">
            <a:blip r:embed="rId15">
              <a:alphaModFix/>
            </a:blip>
            <a:srcRect b="0" l="0" r="0" t="0"/>
            <a:stretch/>
          </p:blipFill>
          <p:spPr>
            <a:xfrm>
              <a:off x="3975100" y="3297237"/>
              <a:ext cx="438150" cy="561975"/>
            </a:xfrm>
            <a:prstGeom prst="rect">
              <a:avLst/>
            </a:prstGeom>
            <a:noFill/>
            <a:ln>
              <a:noFill/>
            </a:ln>
          </p:spPr>
        </p:pic>
        <p:sp>
          <p:nvSpPr>
            <p:cNvPr id="706" name="Shape 706"/>
            <p:cNvSpPr txBox="1"/>
            <p:nvPr/>
          </p:nvSpPr>
          <p:spPr>
            <a:xfrm rot="4560000">
              <a:off x="3994943" y="3445668"/>
              <a:ext cx="396875" cy="223836"/>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sp>
        <p:nvSpPr>
          <p:cNvPr id="707" name="Shape 707"/>
          <p:cNvSpPr txBox="1"/>
          <p:nvPr/>
        </p:nvSpPr>
        <p:spPr>
          <a:xfrm>
            <a:off x="733425" y="3439715"/>
            <a:ext cx="1188900" cy="484500"/>
          </a:xfrm>
          <a:prstGeom prst="rect">
            <a:avLst/>
          </a:prstGeom>
          <a:solidFill>
            <a:schemeClr val="lt1">
              <a:alpha val="79607"/>
            </a:schemeClr>
          </a:solid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0000"/>
              </a:buClr>
              <a:buSzPct val="25000"/>
              <a:buFont typeface="Arial"/>
              <a:buNone/>
            </a:pPr>
            <a:r>
              <a:rPr b="0" i="0" lang="en" sz="1800" u="none">
                <a:solidFill>
                  <a:srgbClr val="000000"/>
                </a:solidFill>
                <a:latin typeface="Arial"/>
                <a:ea typeface="Arial"/>
                <a:cs typeface="Arial"/>
                <a:sym typeface="Arial"/>
              </a:rPr>
              <a:t>0.5 volts</a:t>
            </a:r>
          </a:p>
          <a:p>
            <a:pPr indent="0" lvl="0" marL="0" marR="0" rtl="0" algn="ctr">
              <a:lnSpc>
                <a:spcPct val="100000"/>
              </a:lnSpc>
              <a:spcBef>
                <a:spcPts val="0"/>
              </a:spcBef>
              <a:spcAft>
                <a:spcPts val="0"/>
              </a:spcAft>
              <a:buClr>
                <a:srgbClr val="000000"/>
              </a:buClr>
              <a:buSzPct val="25000"/>
              <a:buFont typeface="Arial"/>
              <a:buNone/>
            </a:pPr>
            <a:r>
              <a:rPr b="0" i="0" lang="en" sz="1800" u="none">
                <a:solidFill>
                  <a:srgbClr val="000000"/>
                </a:solidFill>
                <a:latin typeface="Arial"/>
                <a:ea typeface="Arial"/>
                <a:cs typeface="Arial"/>
                <a:sym typeface="Arial"/>
              </a:rPr>
              <a:t>0.4 amps</a:t>
            </a:r>
          </a:p>
        </p:txBody>
      </p:sp>
      <p:sp>
        <p:nvSpPr>
          <p:cNvPr id="708" name="Shape 708"/>
          <p:cNvSpPr txBox="1"/>
          <p:nvPr/>
        </p:nvSpPr>
        <p:spPr>
          <a:xfrm>
            <a:off x="2319336" y="3481387"/>
            <a:ext cx="1188900" cy="484500"/>
          </a:xfrm>
          <a:prstGeom prst="rect">
            <a:avLst/>
          </a:prstGeom>
          <a:solidFill>
            <a:schemeClr val="lt1">
              <a:alpha val="79607"/>
            </a:schemeClr>
          </a:solid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0000"/>
              </a:buClr>
              <a:buSzPct val="25000"/>
              <a:buFont typeface="Arial"/>
              <a:buNone/>
            </a:pPr>
            <a:r>
              <a:rPr b="0" i="0" lang="en" sz="1800" u="none">
                <a:solidFill>
                  <a:srgbClr val="000000"/>
                </a:solidFill>
                <a:latin typeface="Arial"/>
                <a:ea typeface="Arial"/>
                <a:cs typeface="Arial"/>
                <a:sym typeface="Arial"/>
              </a:rPr>
              <a:t>0.5 volts</a:t>
            </a:r>
          </a:p>
          <a:p>
            <a:pPr indent="0" lvl="0" marL="0" marR="0" rtl="0" algn="ctr">
              <a:lnSpc>
                <a:spcPct val="100000"/>
              </a:lnSpc>
              <a:spcBef>
                <a:spcPts val="0"/>
              </a:spcBef>
              <a:spcAft>
                <a:spcPts val="0"/>
              </a:spcAft>
              <a:buClr>
                <a:srgbClr val="000000"/>
              </a:buClr>
              <a:buSzPct val="25000"/>
              <a:buFont typeface="Arial"/>
              <a:buNone/>
            </a:pPr>
            <a:r>
              <a:rPr b="0" i="0" lang="en" sz="1800" u="none">
                <a:solidFill>
                  <a:srgbClr val="000000"/>
                </a:solidFill>
                <a:latin typeface="Arial"/>
                <a:ea typeface="Arial"/>
                <a:cs typeface="Arial"/>
                <a:sym typeface="Arial"/>
              </a:rPr>
              <a:t>0.4 amps</a:t>
            </a:r>
          </a:p>
        </p:txBody>
      </p:sp>
      <p:sp>
        <p:nvSpPr>
          <p:cNvPr id="709" name="Shape 709"/>
          <p:cNvSpPr txBox="1"/>
          <p:nvPr/>
        </p:nvSpPr>
        <p:spPr>
          <a:xfrm>
            <a:off x="3914775" y="3444477"/>
            <a:ext cx="1188900" cy="484500"/>
          </a:xfrm>
          <a:prstGeom prst="rect">
            <a:avLst/>
          </a:prstGeom>
          <a:solidFill>
            <a:schemeClr val="lt1">
              <a:alpha val="79607"/>
            </a:schemeClr>
          </a:solid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0000"/>
              </a:buClr>
              <a:buSzPct val="25000"/>
              <a:buFont typeface="Arial"/>
              <a:buNone/>
            </a:pPr>
            <a:r>
              <a:rPr b="0" i="0" lang="en" sz="1800" u="none">
                <a:solidFill>
                  <a:srgbClr val="000000"/>
                </a:solidFill>
                <a:latin typeface="Arial"/>
                <a:ea typeface="Arial"/>
                <a:cs typeface="Arial"/>
                <a:sym typeface="Arial"/>
              </a:rPr>
              <a:t>0.5 volts</a:t>
            </a:r>
          </a:p>
          <a:p>
            <a:pPr indent="0" lvl="0" marL="0" marR="0" rtl="0" algn="ctr">
              <a:lnSpc>
                <a:spcPct val="100000"/>
              </a:lnSpc>
              <a:spcBef>
                <a:spcPts val="0"/>
              </a:spcBef>
              <a:spcAft>
                <a:spcPts val="0"/>
              </a:spcAft>
              <a:buClr>
                <a:srgbClr val="000000"/>
              </a:buClr>
              <a:buSzPct val="25000"/>
              <a:buFont typeface="Arial"/>
              <a:buNone/>
            </a:pPr>
            <a:r>
              <a:rPr b="0" i="0" lang="en" sz="1800" u="none">
                <a:solidFill>
                  <a:srgbClr val="000000"/>
                </a:solidFill>
                <a:latin typeface="Arial"/>
                <a:ea typeface="Arial"/>
                <a:cs typeface="Arial"/>
                <a:sym typeface="Arial"/>
              </a:rPr>
              <a:t>0.4 amps</a:t>
            </a:r>
          </a:p>
        </p:txBody>
      </p:sp>
      <p:sp>
        <p:nvSpPr>
          <p:cNvPr id="710" name="Shape 710"/>
          <p:cNvSpPr txBox="1"/>
          <p:nvPr/>
        </p:nvSpPr>
        <p:spPr>
          <a:xfrm>
            <a:off x="5526087" y="3456384"/>
            <a:ext cx="1188899" cy="484500"/>
          </a:xfrm>
          <a:prstGeom prst="rect">
            <a:avLst/>
          </a:prstGeom>
          <a:solidFill>
            <a:schemeClr val="lt1">
              <a:alpha val="79607"/>
            </a:schemeClr>
          </a:solid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0000"/>
              </a:buClr>
              <a:buSzPct val="25000"/>
              <a:buFont typeface="Arial"/>
              <a:buNone/>
            </a:pPr>
            <a:r>
              <a:rPr b="0" i="0" lang="en" sz="1800" u="none">
                <a:solidFill>
                  <a:srgbClr val="000000"/>
                </a:solidFill>
                <a:latin typeface="Arial"/>
                <a:ea typeface="Arial"/>
                <a:cs typeface="Arial"/>
                <a:sym typeface="Arial"/>
              </a:rPr>
              <a:t>0.5 volts</a:t>
            </a:r>
          </a:p>
          <a:p>
            <a:pPr indent="0" lvl="0" marL="0" marR="0" rtl="0" algn="ctr">
              <a:lnSpc>
                <a:spcPct val="100000"/>
              </a:lnSpc>
              <a:spcBef>
                <a:spcPts val="0"/>
              </a:spcBef>
              <a:spcAft>
                <a:spcPts val="0"/>
              </a:spcAft>
              <a:buClr>
                <a:srgbClr val="000000"/>
              </a:buClr>
              <a:buSzPct val="25000"/>
              <a:buFont typeface="Arial"/>
              <a:buNone/>
            </a:pPr>
            <a:r>
              <a:rPr b="0" i="0" lang="en" sz="1800" u="none">
                <a:solidFill>
                  <a:srgbClr val="000000"/>
                </a:solidFill>
                <a:latin typeface="Arial"/>
                <a:ea typeface="Arial"/>
                <a:cs typeface="Arial"/>
                <a:sym typeface="Arial"/>
              </a:rPr>
              <a:t>0.4 amps</a:t>
            </a:r>
          </a:p>
        </p:txBody>
      </p:sp>
      <p:grpSp>
        <p:nvGrpSpPr>
          <p:cNvPr id="711" name="Shape 711"/>
          <p:cNvGrpSpPr/>
          <p:nvPr/>
        </p:nvGrpSpPr>
        <p:grpSpPr>
          <a:xfrm>
            <a:off x="1451444" y="2983235"/>
            <a:ext cx="464212" cy="415825"/>
            <a:chOff x="0" y="0"/>
            <a:chExt cx="2147483647" cy="2147483647"/>
          </a:xfrm>
        </p:grpSpPr>
        <p:sp>
          <p:nvSpPr>
            <p:cNvPr id="712" name="Shape 712"/>
            <p:cNvSpPr/>
            <p:nvPr/>
          </p:nvSpPr>
          <p:spPr>
            <a:xfrm>
              <a:off x="27979647" y="318870697"/>
              <a:ext cx="1657828851" cy="1542281567"/>
            </a:xfrm>
            <a:prstGeom prst="ellipse">
              <a:avLst/>
            </a:prstGeom>
            <a:solidFill>
              <a:schemeClr val="lt1"/>
            </a:solidFill>
            <a:ln cap="flat" cmpd="sng" w="9525">
              <a:solidFill>
                <a:schemeClr val="dk1"/>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13" name="Shape 713"/>
            <p:cNvSpPr txBox="1"/>
            <p:nvPr/>
          </p:nvSpPr>
          <p:spPr>
            <a:xfrm>
              <a:off x="0" y="0"/>
              <a:ext cx="2147483647" cy="2147483647"/>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2800" u="none">
                  <a:solidFill>
                    <a:schemeClr val="dk1"/>
                  </a:solidFill>
                  <a:latin typeface="Arial"/>
                  <a:ea typeface="Arial"/>
                  <a:cs typeface="Arial"/>
                  <a:sym typeface="Arial"/>
                </a:rPr>
                <a:t>+</a:t>
              </a:r>
            </a:p>
          </p:txBody>
        </p:sp>
      </p:grpSp>
      <p:grpSp>
        <p:nvGrpSpPr>
          <p:cNvPr id="714" name="Shape 714"/>
          <p:cNvGrpSpPr/>
          <p:nvPr/>
        </p:nvGrpSpPr>
        <p:grpSpPr>
          <a:xfrm>
            <a:off x="3042622" y="2983235"/>
            <a:ext cx="472703" cy="415825"/>
            <a:chOff x="0" y="0"/>
            <a:chExt cx="2147483647" cy="2147483647"/>
          </a:xfrm>
        </p:grpSpPr>
        <p:sp>
          <p:nvSpPr>
            <p:cNvPr id="715" name="Shape 715"/>
            <p:cNvSpPr/>
            <p:nvPr/>
          </p:nvSpPr>
          <p:spPr>
            <a:xfrm>
              <a:off x="0" y="318870697"/>
              <a:ext cx="1631262643" cy="1542281567"/>
            </a:xfrm>
            <a:prstGeom prst="ellipse">
              <a:avLst/>
            </a:prstGeom>
            <a:solidFill>
              <a:schemeClr val="lt1"/>
            </a:solidFill>
            <a:ln cap="flat" cmpd="sng" w="9525">
              <a:solidFill>
                <a:schemeClr val="dk1"/>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16" name="Shape 716"/>
            <p:cNvSpPr txBox="1"/>
            <p:nvPr/>
          </p:nvSpPr>
          <p:spPr>
            <a:xfrm>
              <a:off x="38577513" y="0"/>
              <a:ext cx="2108906133" cy="2147483647"/>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2800" u="none">
                  <a:solidFill>
                    <a:schemeClr val="dk1"/>
                  </a:solidFill>
                  <a:latin typeface="Arial"/>
                  <a:ea typeface="Arial"/>
                  <a:cs typeface="Arial"/>
                  <a:sym typeface="Arial"/>
                </a:rPr>
                <a:t>+</a:t>
              </a:r>
            </a:p>
          </p:txBody>
        </p:sp>
      </p:grpSp>
      <p:grpSp>
        <p:nvGrpSpPr>
          <p:cNvPr id="717" name="Shape 717"/>
          <p:cNvGrpSpPr/>
          <p:nvPr/>
        </p:nvGrpSpPr>
        <p:grpSpPr>
          <a:xfrm>
            <a:off x="4629619" y="2966567"/>
            <a:ext cx="464212" cy="415825"/>
            <a:chOff x="0" y="0"/>
            <a:chExt cx="2147483647" cy="2147483647"/>
          </a:xfrm>
        </p:grpSpPr>
        <p:sp>
          <p:nvSpPr>
            <p:cNvPr id="718" name="Shape 718"/>
            <p:cNvSpPr/>
            <p:nvPr/>
          </p:nvSpPr>
          <p:spPr>
            <a:xfrm>
              <a:off x="27979647" y="318870697"/>
              <a:ext cx="1657828851" cy="1542281567"/>
            </a:xfrm>
            <a:prstGeom prst="ellipse">
              <a:avLst/>
            </a:prstGeom>
            <a:solidFill>
              <a:schemeClr val="lt1"/>
            </a:solidFill>
            <a:ln cap="flat" cmpd="sng" w="9525">
              <a:solidFill>
                <a:schemeClr val="dk1"/>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19" name="Shape 719"/>
            <p:cNvSpPr txBox="1"/>
            <p:nvPr/>
          </p:nvSpPr>
          <p:spPr>
            <a:xfrm>
              <a:off x="0" y="0"/>
              <a:ext cx="2147483647" cy="2147483647"/>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2800" u="none">
                  <a:solidFill>
                    <a:schemeClr val="dk1"/>
                  </a:solidFill>
                  <a:latin typeface="Arial"/>
                  <a:ea typeface="Arial"/>
                  <a:cs typeface="Arial"/>
                  <a:sym typeface="Arial"/>
                </a:rPr>
                <a:t>+</a:t>
              </a:r>
            </a:p>
          </p:txBody>
        </p:sp>
      </p:grpSp>
      <p:grpSp>
        <p:nvGrpSpPr>
          <p:cNvPr id="720" name="Shape 720"/>
          <p:cNvGrpSpPr/>
          <p:nvPr/>
        </p:nvGrpSpPr>
        <p:grpSpPr>
          <a:xfrm>
            <a:off x="6212357" y="2983235"/>
            <a:ext cx="464212" cy="415825"/>
            <a:chOff x="0" y="0"/>
            <a:chExt cx="2147483647" cy="2147483647"/>
          </a:xfrm>
        </p:grpSpPr>
        <p:sp>
          <p:nvSpPr>
            <p:cNvPr id="721" name="Shape 721"/>
            <p:cNvSpPr/>
            <p:nvPr/>
          </p:nvSpPr>
          <p:spPr>
            <a:xfrm>
              <a:off x="27979647" y="318870697"/>
              <a:ext cx="1657828851" cy="1542281567"/>
            </a:xfrm>
            <a:prstGeom prst="ellipse">
              <a:avLst/>
            </a:prstGeom>
            <a:solidFill>
              <a:schemeClr val="lt1"/>
            </a:solidFill>
            <a:ln cap="flat" cmpd="sng" w="9525">
              <a:solidFill>
                <a:schemeClr val="dk1"/>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22" name="Shape 722"/>
            <p:cNvSpPr txBox="1"/>
            <p:nvPr/>
          </p:nvSpPr>
          <p:spPr>
            <a:xfrm>
              <a:off x="0" y="0"/>
              <a:ext cx="2147483647" cy="2147483647"/>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2800" u="none">
                  <a:solidFill>
                    <a:schemeClr val="dk1"/>
                  </a:solidFill>
                  <a:latin typeface="Arial"/>
                  <a:ea typeface="Arial"/>
                  <a:cs typeface="Arial"/>
                  <a:sym typeface="Arial"/>
                </a:rPr>
                <a:t>+</a:t>
              </a:r>
            </a:p>
          </p:txBody>
        </p:sp>
      </p:grpSp>
      <p:grpSp>
        <p:nvGrpSpPr>
          <p:cNvPr id="723" name="Shape 723"/>
          <p:cNvGrpSpPr/>
          <p:nvPr/>
        </p:nvGrpSpPr>
        <p:grpSpPr>
          <a:xfrm>
            <a:off x="553664" y="2958051"/>
            <a:ext cx="464212" cy="415825"/>
            <a:chOff x="0" y="0"/>
            <a:chExt cx="2147483647" cy="2147483647"/>
          </a:xfrm>
        </p:grpSpPr>
        <p:sp>
          <p:nvSpPr>
            <p:cNvPr id="724" name="Shape 724"/>
            <p:cNvSpPr/>
            <p:nvPr/>
          </p:nvSpPr>
          <p:spPr>
            <a:xfrm>
              <a:off x="97931542" y="449021412"/>
              <a:ext cx="1657828851" cy="1542281567"/>
            </a:xfrm>
            <a:prstGeom prst="ellipse">
              <a:avLst/>
            </a:prstGeom>
            <a:solidFill>
              <a:schemeClr val="lt1"/>
            </a:solidFill>
            <a:ln cap="flat" cmpd="sng" w="9525">
              <a:solidFill>
                <a:schemeClr val="dk1"/>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25" name="Shape 725"/>
            <p:cNvSpPr txBox="1"/>
            <p:nvPr/>
          </p:nvSpPr>
          <p:spPr>
            <a:xfrm>
              <a:off x="0" y="0"/>
              <a:ext cx="2147483647" cy="2147483647"/>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2800" u="none">
                  <a:solidFill>
                    <a:schemeClr val="dk1"/>
                  </a:solidFill>
                  <a:latin typeface="Arial"/>
                  <a:ea typeface="Arial"/>
                  <a:cs typeface="Arial"/>
                  <a:sym typeface="Arial"/>
                </a:rPr>
                <a:t>--</a:t>
              </a:r>
            </a:p>
          </p:txBody>
        </p:sp>
      </p:grpSp>
      <p:grpSp>
        <p:nvGrpSpPr>
          <p:cNvPr id="726" name="Shape 726"/>
          <p:cNvGrpSpPr/>
          <p:nvPr/>
        </p:nvGrpSpPr>
        <p:grpSpPr>
          <a:xfrm>
            <a:off x="2133227" y="2958051"/>
            <a:ext cx="464212" cy="415825"/>
            <a:chOff x="0" y="0"/>
            <a:chExt cx="2147483647" cy="2147483647"/>
          </a:xfrm>
        </p:grpSpPr>
        <p:sp>
          <p:nvSpPr>
            <p:cNvPr id="727" name="Shape 727"/>
            <p:cNvSpPr/>
            <p:nvPr/>
          </p:nvSpPr>
          <p:spPr>
            <a:xfrm>
              <a:off x="97931542" y="449021412"/>
              <a:ext cx="1657828851" cy="1542281567"/>
            </a:xfrm>
            <a:prstGeom prst="ellipse">
              <a:avLst/>
            </a:prstGeom>
            <a:solidFill>
              <a:schemeClr val="lt1"/>
            </a:solidFill>
            <a:ln cap="flat" cmpd="sng" w="9525">
              <a:solidFill>
                <a:schemeClr val="dk1"/>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28" name="Shape 728"/>
            <p:cNvSpPr txBox="1"/>
            <p:nvPr/>
          </p:nvSpPr>
          <p:spPr>
            <a:xfrm>
              <a:off x="0" y="0"/>
              <a:ext cx="2147483647" cy="2147483647"/>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2800" u="none">
                  <a:solidFill>
                    <a:schemeClr val="dk1"/>
                  </a:solidFill>
                  <a:latin typeface="Arial"/>
                  <a:ea typeface="Arial"/>
                  <a:cs typeface="Arial"/>
                  <a:sym typeface="Arial"/>
                </a:rPr>
                <a:t>--</a:t>
              </a:r>
            </a:p>
          </p:txBody>
        </p:sp>
      </p:grpSp>
      <p:grpSp>
        <p:nvGrpSpPr>
          <p:cNvPr id="729" name="Shape 729"/>
          <p:cNvGrpSpPr/>
          <p:nvPr/>
        </p:nvGrpSpPr>
        <p:grpSpPr>
          <a:xfrm>
            <a:off x="3715964" y="2958051"/>
            <a:ext cx="464212" cy="415825"/>
            <a:chOff x="0" y="0"/>
            <a:chExt cx="2147483647" cy="2147483647"/>
          </a:xfrm>
        </p:grpSpPr>
        <p:sp>
          <p:nvSpPr>
            <p:cNvPr id="730" name="Shape 730"/>
            <p:cNvSpPr/>
            <p:nvPr/>
          </p:nvSpPr>
          <p:spPr>
            <a:xfrm>
              <a:off x="97931542" y="449021412"/>
              <a:ext cx="1657828851" cy="1542281567"/>
            </a:xfrm>
            <a:prstGeom prst="ellipse">
              <a:avLst/>
            </a:prstGeom>
            <a:solidFill>
              <a:schemeClr val="lt1"/>
            </a:solidFill>
            <a:ln cap="flat" cmpd="sng" w="9525">
              <a:solidFill>
                <a:schemeClr val="dk1"/>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31" name="Shape 731"/>
            <p:cNvSpPr txBox="1"/>
            <p:nvPr/>
          </p:nvSpPr>
          <p:spPr>
            <a:xfrm>
              <a:off x="0" y="0"/>
              <a:ext cx="2147483647" cy="2147483647"/>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2800" u="none">
                  <a:solidFill>
                    <a:schemeClr val="dk1"/>
                  </a:solidFill>
                  <a:latin typeface="Arial"/>
                  <a:ea typeface="Arial"/>
                  <a:cs typeface="Arial"/>
                  <a:sym typeface="Arial"/>
                </a:rPr>
                <a:t>--</a:t>
              </a:r>
            </a:p>
          </p:txBody>
        </p:sp>
      </p:grpSp>
      <p:grpSp>
        <p:nvGrpSpPr>
          <p:cNvPr id="732" name="Shape 732"/>
          <p:cNvGrpSpPr/>
          <p:nvPr/>
        </p:nvGrpSpPr>
        <p:grpSpPr>
          <a:xfrm>
            <a:off x="5314577" y="2958051"/>
            <a:ext cx="464212" cy="415825"/>
            <a:chOff x="0" y="0"/>
            <a:chExt cx="2147483647" cy="2147483647"/>
          </a:xfrm>
        </p:grpSpPr>
        <p:sp>
          <p:nvSpPr>
            <p:cNvPr id="733" name="Shape 733"/>
            <p:cNvSpPr/>
            <p:nvPr/>
          </p:nvSpPr>
          <p:spPr>
            <a:xfrm>
              <a:off x="97931542" y="449021412"/>
              <a:ext cx="1657828851" cy="1542281567"/>
            </a:xfrm>
            <a:prstGeom prst="ellipse">
              <a:avLst/>
            </a:prstGeom>
            <a:solidFill>
              <a:schemeClr val="lt1"/>
            </a:solidFill>
            <a:ln cap="flat" cmpd="sng" w="9525">
              <a:solidFill>
                <a:schemeClr val="dk1"/>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34" name="Shape 734"/>
            <p:cNvSpPr txBox="1"/>
            <p:nvPr/>
          </p:nvSpPr>
          <p:spPr>
            <a:xfrm>
              <a:off x="0" y="0"/>
              <a:ext cx="2147483647" cy="2147483647"/>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2800" u="none">
                  <a:solidFill>
                    <a:schemeClr val="dk1"/>
                  </a:solidFill>
                  <a:latin typeface="Arial"/>
                  <a:ea typeface="Arial"/>
                  <a:cs typeface="Arial"/>
                  <a:sym typeface="Arial"/>
                </a:rPr>
                <a:t>--</a:t>
              </a:r>
            </a:p>
          </p:txBody>
        </p:sp>
      </p:gr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38" name="Shape 738"/>
        <p:cNvGrpSpPr/>
        <p:nvPr/>
      </p:nvGrpSpPr>
      <p:grpSpPr>
        <a:xfrm>
          <a:off x="0" y="0"/>
          <a:ext cx="0" cy="0"/>
          <a:chOff x="0" y="0"/>
          <a:chExt cx="0" cy="0"/>
        </a:xfrm>
      </p:grpSpPr>
      <p:sp>
        <p:nvSpPr>
          <p:cNvPr id="739" name="Shape 739"/>
          <p:cNvSpPr txBox="1"/>
          <p:nvPr>
            <p:ph type="title"/>
          </p:nvPr>
        </p:nvSpPr>
        <p:spPr>
          <a:xfrm>
            <a:off x="76200" y="57150"/>
            <a:ext cx="8229600" cy="42267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chemeClr val="lt1"/>
              </a:buClr>
              <a:buSzPct val="25000"/>
              <a:buFont typeface="Arial"/>
              <a:buNone/>
            </a:pPr>
            <a:r>
              <a:rPr b="1" i="0" lang="en" sz="2800" u="none" cap="none" strike="noStrike">
                <a:solidFill>
                  <a:schemeClr val="lt1"/>
                </a:solidFill>
                <a:latin typeface="Arial"/>
                <a:ea typeface="Arial"/>
                <a:cs typeface="Arial"/>
                <a:sym typeface="Arial"/>
              </a:rPr>
              <a:t>Testing Voltage</a:t>
            </a:r>
          </a:p>
        </p:txBody>
      </p:sp>
      <p:sp>
        <p:nvSpPr>
          <p:cNvPr id="740" name="Shape 740"/>
          <p:cNvSpPr txBox="1"/>
          <p:nvPr/>
        </p:nvSpPr>
        <p:spPr>
          <a:xfrm>
            <a:off x="1586" y="4914900"/>
            <a:ext cx="3086099" cy="228599"/>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1200" u="none">
                <a:solidFill>
                  <a:schemeClr val="dk1"/>
                </a:solidFill>
                <a:latin typeface="Arial"/>
                <a:ea typeface="Arial"/>
                <a:cs typeface="Arial"/>
                <a:sym typeface="Arial"/>
              </a:rPr>
              <a:t>© 2013 Hal Aronson &amp; Laura Walters</a:t>
            </a:r>
          </a:p>
        </p:txBody>
      </p:sp>
      <p:sp>
        <p:nvSpPr>
          <p:cNvPr id="741" name="Shape 741"/>
          <p:cNvSpPr txBox="1"/>
          <p:nvPr/>
        </p:nvSpPr>
        <p:spPr>
          <a:xfrm>
            <a:off x="1586" y="4914900"/>
            <a:ext cx="2055812" cy="228599"/>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1200" u="none">
                <a:solidFill>
                  <a:schemeClr val="dk1"/>
                </a:solidFill>
                <a:latin typeface="Arial"/>
                <a:ea typeface="Arial"/>
                <a:cs typeface="Arial"/>
                <a:sym typeface="Arial"/>
              </a:rPr>
              <a:t>© 2013 Hal Aronson</a:t>
            </a:r>
          </a:p>
        </p:txBody>
      </p:sp>
      <p:grpSp>
        <p:nvGrpSpPr>
          <p:cNvPr id="742" name="Shape 742"/>
          <p:cNvGrpSpPr/>
          <p:nvPr/>
        </p:nvGrpSpPr>
        <p:grpSpPr>
          <a:xfrm>
            <a:off x="73151" y="685799"/>
            <a:ext cx="3017710" cy="3236975"/>
            <a:chOff x="0" y="0"/>
            <a:chExt cx="2147483647" cy="2147483646"/>
          </a:xfrm>
        </p:grpSpPr>
        <p:grpSp>
          <p:nvGrpSpPr>
            <p:cNvPr id="743" name="Shape 743"/>
            <p:cNvGrpSpPr/>
            <p:nvPr/>
          </p:nvGrpSpPr>
          <p:grpSpPr>
            <a:xfrm>
              <a:off x="0" y="0"/>
              <a:ext cx="2116981200" cy="2147483646"/>
              <a:chOff x="0" y="0"/>
              <a:chExt cx="2147483646" cy="2147483647"/>
            </a:xfrm>
          </p:grpSpPr>
          <p:pic>
            <p:nvPicPr>
              <p:cNvPr id="744" name="Shape 744"/>
              <p:cNvPicPr preferRelativeResize="0"/>
              <p:nvPr/>
            </p:nvPicPr>
            <p:blipFill rotWithShape="1">
              <a:blip r:embed="rId3">
                <a:alphaModFix/>
              </a:blip>
              <a:srcRect b="0" l="0" r="0" t="0"/>
              <a:stretch/>
            </p:blipFill>
            <p:spPr>
              <a:xfrm>
                <a:off x="0" y="0"/>
                <a:ext cx="2147483646" cy="2147483647"/>
              </a:xfrm>
              <a:prstGeom prst="rect">
                <a:avLst/>
              </a:prstGeom>
              <a:noFill/>
              <a:ln>
                <a:noFill/>
              </a:ln>
            </p:spPr>
          </p:pic>
          <p:sp>
            <p:nvSpPr>
              <p:cNvPr id="745" name="Shape 745"/>
              <p:cNvSpPr txBox="1"/>
              <p:nvPr/>
            </p:nvSpPr>
            <p:spPr>
              <a:xfrm>
                <a:off x="144890728" y="88300714"/>
                <a:ext cx="1859689516" cy="1947406953"/>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sp>
          <p:nvSpPr>
            <p:cNvPr id="746" name="Shape 746"/>
            <p:cNvSpPr txBox="1"/>
            <p:nvPr/>
          </p:nvSpPr>
          <p:spPr>
            <a:xfrm>
              <a:off x="355767780" y="236176979"/>
              <a:ext cx="1406485344" cy="273300954"/>
            </a:xfrm>
            <a:prstGeom prst="rect">
              <a:avLst/>
            </a:prstGeom>
            <a:solidFill>
              <a:srgbClr val="D9D9D9"/>
            </a:solidFill>
            <a:ln cap="flat" cmpd="sng" w="9525">
              <a:solidFill>
                <a:srgbClr val="B6DCDF"/>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47" name="Shape 747"/>
            <p:cNvSpPr/>
            <p:nvPr/>
          </p:nvSpPr>
          <p:spPr>
            <a:xfrm>
              <a:off x="407779423" y="773458308"/>
              <a:ext cx="1305760699" cy="855353816"/>
            </a:xfrm>
            <a:prstGeom prst="ellipse">
              <a:avLst/>
            </a:prstGeom>
            <a:solidFill>
              <a:srgbClr val="EDD14A"/>
            </a:solidFill>
            <a:ln cap="flat" cmpd="sng" w="9525">
              <a:solidFill>
                <a:srgbClr val="B5DADD"/>
              </a:solidFill>
              <a:prstDash val="solid"/>
              <a:round/>
              <a:headEnd len="med" w="med" type="none"/>
              <a:tailEnd len="med" w="med" type="none"/>
            </a:ln>
            <a:effectLst>
              <a:outerShdw blurRad="39999" rotWithShape="0" dir="5400000" dist="23000">
                <a:srgbClr val="000000">
                  <a:alpha val="34901"/>
                </a:srgbClr>
              </a:outerShdw>
            </a:effectLst>
          </p:spPr>
          <p:txBody>
            <a:bodyPr anchorCtr="0" anchor="ctr" bIns="45700" lIns="91425" rIns="91425" tIns="45700">
              <a:noAutofit/>
            </a:bodyPr>
            <a:lstStyle/>
            <a:p>
              <a:pPr indent="0" lvl="0" marL="0" marR="0" rtl="0" algn="ctr">
                <a:lnSpc>
                  <a:spcPct val="100000"/>
                </a:lnSpc>
                <a:spcBef>
                  <a:spcPts val="0"/>
                </a:spcBef>
                <a:spcAft>
                  <a:spcPts val="0"/>
                </a:spcAft>
                <a:buClr>
                  <a:schemeClr val="lt1"/>
                </a:buClr>
                <a:buFont typeface="Arial"/>
                <a:buNone/>
              </a:pPr>
              <a:r>
                <a:t/>
              </a:r>
              <a:endParaRPr b="0" i="0" sz="1800" u="none" cap="none" strike="noStrike">
                <a:solidFill>
                  <a:schemeClr val="lt1"/>
                </a:solidFill>
                <a:latin typeface="Times New Roman"/>
                <a:ea typeface="Times New Roman"/>
                <a:cs typeface="Times New Roman"/>
                <a:sym typeface="Times New Roman"/>
              </a:endParaRPr>
            </a:p>
          </p:txBody>
        </p:sp>
        <p:sp>
          <p:nvSpPr>
            <p:cNvPr id="748" name="Shape 748"/>
            <p:cNvSpPr/>
            <p:nvPr/>
          </p:nvSpPr>
          <p:spPr>
            <a:xfrm>
              <a:off x="199868203" y="1849917428"/>
              <a:ext cx="207866073" cy="146129437"/>
            </a:xfrm>
            <a:prstGeom prst="ellipse">
              <a:avLst/>
            </a:prstGeom>
            <a:solidFill>
              <a:srgbClr val="000000"/>
            </a:solidFill>
            <a:ln cap="flat" cmpd="sng" w="9525">
              <a:solidFill>
                <a:srgbClr val="472C20"/>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49" name="Shape 749"/>
            <p:cNvSpPr/>
            <p:nvPr/>
          </p:nvSpPr>
          <p:spPr>
            <a:xfrm>
              <a:off x="1189492114" y="1857816101"/>
              <a:ext cx="207866073" cy="145339506"/>
            </a:xfrm>
            <a:prstGeom prst="ellipse">
              <a:avLst/>
            </a:prstGeom>
            <a:solidFill>
              <a:srgbClr val="000000"/>
            </a:solidFill>
            <a:ln cap="flat" cmpd="sng" w="9525">
              <a:solidFill>
                <a:srgbClr val="472C20"/>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50" name="Shape 750"/>
            <p:cNvSpPr/>
            <p:nvPr/>
          </p:nvSpPr>
          <p:spPr>
            <a:xfrm>
              <a:off x="1658320103" y="1849917428"/>
              <a:ext cx="207866073" cy="146129437"/>
            </a:xfrm>
            <a:prstGeom prst="ellipse">
              <a:avLst/>
            </a:prstGeom>
            <a:solidFill>
              <a:srgbClr val="000000"/>
            </a:solidFill>
            <a:ln cap="flat" cmpd="sng" w="9525">
              <a:solidFill>
                <a:srgbClr val="472C20"/>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51" name="Shape 751"/>
            <p:cNvSpPr txBox="1"/>
            <p:nvPr/>
          </p:nvSpPr>
          <p:spPr>
            <a:xfrm>
              <a:off x="36060379" y="1722659911"/>
              <a:ext cx="699999179" cy="161801934"/>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1600" u="none">
                  <a:solidFill>
                    <a:schemeClr val="dk1"/>
                  </a:solidFill>
                  <a:latin typeface="Arial"/>
                  <a:ea typeface="Arial"/>
                  <a:cs typeface="Arial"/>
                  <a:sym typeface="Arial"/>
                </a:rPr>
                <a:t>10 ADC</a:t>
              </a:r>
            </a:p>
          </p:txBody>
        </p:sp>
        <p:sp>
          <p:nvSpPr>
            <p:cNvPr id="752" name="Shape 752"/>
            <p:cNvSpPr txBox="1"/>
            <p:nvPr/>
          </p:nvSpPr>
          <p:spPr>
            <a:xfrm>
              <a:off x="1553268631" y="1722659911"/>
              <a:ext cx="479689593" cy="161801934"/>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SzPct val="25000"/>
                <a:buFont typeface="Arial"/>
                <a:buNone/>
              </a:pPr>
              <a:r>
                <a:rPr b="0" i="0" lang="en" sz="1600" u="none">
                  <a:solidFill>
                    <a:schemeClr val="dk1"/>
                  </a:solidFill>
                  <a:latin typeface="Arial"/>
                  <a:ea typeface="Arial"/>
                  <a:cs typeface="Arial"/>
                  <a:sym typeface="Arial"/>
                </a:rPr>
                <a:t>V Ω</a:t>
              </a:r>
            </a:p>
          </p:txBody>
        </p:sp>
        <p:sp>
          <p:nvSpPr>
            <p:cNvPr id="753" name="Shape 753"/>
            <p:cNvSpPr txBox="1"/>
            <p:nvPr/>
          </p:nvSpPr>
          <p:spPr>
            <a:xfrm>
              <a:off x="1037764842" y="1721901326"/>
              <a:ext cx="493798476" cy="161801934"/>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SzPct val="25000"/>
                <a:buFont typeface="Arial"/>
                <a:buNone/>
              </a:pPr>
              <a:r>
                <a:rPr b="0" i="0" lang="en" sz="1600" u="none">
                  <a:solidFill>
                    <a:schemeClr val="dk1"/>
                  </a:solidFill>
                  <a:latin typeface="Arial"/>
                  <a:ea typeface="Arial"/>
                  <a:cs typeface="Arial"/>
                  <a:sym typeface="Arial"/>
                </a:rPr>
                <a:t>COM</a:t>
              </a:r>
            </a:p>
          </p:txBody>
        </p:sp>
        <p:sp>
          <p:nvSpPr>
            <p:cNvPr id="754" name="Shape 754"/>
            <p:cNvSpPr txBox="1"/>
            <p:nvPr/>
          </p:nvSpPr>
          <p:spPr>
            <a:xfrm>
              <a:off x="297603423" y="172982359"/>
              <a:ext cx="1479784131" cy="382900901"/>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chemeClr val="dk1"/>
                </a:buClr>
                <a:buSzPct val="25000"/>
                <a:buFont typeface="Courier New"/>
                <a:buNone/>
              </a:pPr>
              <a:r>
                <a:rPr b="0" i="0" lang="en" sz="4400" u="none">
                  <a:solidFill>
                    <a:schemeClr val="dk1"/>
                  </a:solidFill>
                  <a:latin typeface="Courier New"/>
                  <a:ea typeface="Courier New"/>
                  <a:cs typeface="Courier New"/>
                  <a:sym typeface="Courier New"/>
                </a:rPr>
                <a:t>2 V</a:t>
              </a:r>
            </a:p>
          </p:txBody>
        </p:sp>
        <p:sp>
          <p:nvSpPr>
            <p:cNvPr id="755" name="Shape 755"/>
            <p:cNvSpPr txBox="1"/>
            <p:nvPr/>
          </p:nvSpPr>
          <p:spPr>
            <a:xfrm>
              <a:off x="1555439210" y="640133679"/>
              <a:ext cx="460154757" cy="183588874"/>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1800" u="none">
                  <a:solidFill>
                    <a:schemeClr val="dk1"/>
                  </a:solidFill>
                  <a:latin typeface="Arial"/>
                  <a:ea typeface="Arial"/>
                  <a:cs typeface="Arial"/>
                  <a:sym typeface="Arial"/>
                </a:rPr>
                <a:t>V</a:t>
              </a:r>
            </a:p>
          </p:txBody>
        </p:sp>
        <p:sp>
          <p:nvSpPr>
            <p:cNvPr id="756" name="Shape 756"/>
            <p:cNvSpPr txBox="1"/>
            <p:nvPr/>
          </p:nvSpPr>
          <p:spPr>
            <a:xfrm>
              <a:off x="250943944" y="1016415041"/>
              <a:ext cx="461239680" cy="161588319"/>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1600" u="none">
                  <a:solidFill>
                    <a:schemeClr val="dk1"/>
                  </a:solidFill>
                  <a:latin typeface="Arial"/>
                  <a:ea typeface="Arial"/>
                  <a:cs typeface="Arial"/>
                  <a:sym typeface="Arial"/>
                </a:rPr>
                <a:t>2</a:t>
              </a:r>
            </a:p>
          </p:txBody>
        </p:sp>
        <p:sp>
          <p:nvSpPr>
            <p:cNvPr id="757" name="Shape 757"/>
            <p:cNvSpPr txBox="1"/>
            <p:nvPr/>
          </p:nvSpPr>
          <p:spPr>
            <a:xfrm>
              <a:off x="54509632" y="621167616"/>
              <a:ext cx="460154757" cy="183588874"/>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1800" u="none">
                  <a:solidFill>
                    <a:schemeClr val="dk1"/>
                  </a:solidFill>
                  <a:latin typeface="Arial"/>
                  <a:ea typeface="Arial"/>
                  <a:cs typeface="Arial"/>
                  <a:sym typeface="Arial"/>
                </a:rPr>
                <a:t>V</a:t>
              </a:r>
            </a:p>
          </p:txBody>
        </p:sp>
        <p:grpSp>
          <p:nvGrpSpPr>
            <p:cNvPr id="758" name="Shape 758"/>
            <p:cNvGrpSpPr/>
            <p:nvPr/>
          </p:nvGrpSpPr>
          <p:grpSpPr>
            <a:xfrm>
              <a:off x="245056905" y="703790795"/>
              <a:ext cx="161547852" cy="61610916"/>
              <a:chOff x="0" y="0"/>
              <a:chExt cx="2147483647" cy="2147483647"/>
            </a:xfrm>
          </p:grpSpPr>
          <p:cxnSp>
            <p:nvCxnSpPr>
              <p:cNvPr id="759" name="Shape 759"/>
              <p:cNvCxnSpPr/>
              <p:nvPr/>
            </p:nvCxnSpPr>
            <p:spPr>
              <a:xfrm>
                <a:off x="0" y="0"/>
                <a:ext cx="2132471559" cy="0"/>
              </a:xfrm>
              <a:prstGeom prst="straightConnector1">
                <a:avLst/>
              </a:prstGeom>
              <a:noFill/>
              <a:ln cap="flat" cmpd="sng" w="25400">
                <a:solidFill>
                  <a:srgbClr val="000000"/>
                </a:solidFill>
                <a:prstDash val="solid"/>
                <a:miter/>
                <a:headEnd len="med" w="med" type="none"/>
                <a:tailEnd len="med" w="med" type="none"/>
              </a:ln>
              <a:effectLst>
                <a:outerShdw blurRad="63500" dir="5400000" dist="20000">
                  <a:srgbClr val="808080">
                    <a:alpha val="37647"/>
                  </a:srgbClr>
                </a:outerShdw>
              </a:effectLst>
            </p:spPr>
          </p:cxnSp>
          <p:cxnSp>
            <p:nvCxnSpPr>
              <p:cNvPr id="760" name="Shape 760"/>
              <p:cNvCxnSpPr/>
              <p:nvPr/>
            </p:nvCxnSpPr>
            <p:spPr>
              <a:xfrm>
                <a:off x="1321533322" y="2147483647"/>
                <a:ext cx="825950324" cy="0"/>
              </a:xfrm>
              <a:prstGeom prst="straightConnector1">
                <a:avLst/>
              </a:prstGeom>
              <a:noFill/>
              <a:ln cap="flat" cmpd="sng" w="25400">
                <a:solidFill>
                  <a:srgbClr val="000000"/>
                </a:solidFill>
                <a:prstDash val="solid"/>
                <a:miter/>
                <a:headEnd len="med" w="med" type="none"/>
                <a:tailEnd len="med" w="med" type="none"/>
              </a:ln>
              <a:effectLst>
                <a:outerShdw blurRad="63500" dir="5400000" dist="20000">
                  <a:srgbClr val="808080">
                    <a:alpha val="37647"/>
                  </a:srgbClr>
                </a:outerShdw>
              </a:effectLst>
            </p:spPr>
          </p:cxnSp>
          <p:cxnSp>
            <p:nvCxnSpPr>
              <p:cNvPr id="761" name="Shape 761"/>
              <p:cNvCxnSpPr/>
              <p:nvPr/>
            </p:nvCxnSpPr>
            <p:spPr>
              <a:xfrm>
                <a:off x="0" y="2119927484"/>
                <a:ext cx="825950324" cy="0"/>
              </a:xfrm>
              <a:prstGeom prst="straightConnector1">
                <a:avLst/>
              </a:prstGeom>
              <a:noFill/>
              <a:ln cap="flat" cmpd="sng" w="25400">
                <a:solidFill>
                  <a:srgbClr val="000000"/>
                </a:solidFill>
                <a:prstDash val="solid"/>
                <a:miter/>
                <a:headEnd len="med" w="med" type="none"/>
                <a:tailEnd len="med" w="med" type="none"/>
              </a:ln>
              <a:effectLst>
                <a:outerShdw blurRad="63500" dir="5400000" dist="20000">
                  <a:srgbClr val="808080">
                    <a:alpha val="37647"/>
                  </a:srgbClr>
                </a:outerShdw>
              </a:effectLst>
            </p:spPr>
          </p:cxnSp>
        </p:grpSp>
        <p:grpSp>
          <p:nvGrpSpPr>
            <p:cNvPr id="762" name="Shape 762"/>
            <p:cNvGrpSpPr/>
            <p:nvPr/>
          </p:nvGrpSpPr>
          <p:grpSpPr>
            <a:xfrm>
              <a:off x="1739659035" y="680883214"/>
              <a:ext cx="197699325" cy="91626861"/>
              <a:chOff x="0" y="0"/>
              <a:chExt cx="2147483647" cy="2147483647"/>
            </a:xfrm>
          </p:grpSpPr>
          <p:sp>
            <p:nvSpPr>
              <p:cNvPr id="763" name="Shape 763"/>
              <p:cNvSpPr/>
              <p:nvPr/>
            </p:nvSpPr>
            <p:spPr>
              <a:xfrm>
                <a:off x="0" y="129599506"/>
                <a:ext cx="1214865174" cy="1980861660"/>
              </a:xfrm>
              <a:custGeom>
                <a:pathLst>
                  <a:path extrusionOk="0" h="120000" w="120000">
                    <a:moveTo>
                      <a:pt x="0" y="60000"/>
                    </a:moveTo>
                    <a:cubicBezTo>
                      <a:pt x="0" y="26862"/>
                      <a:pt x="26863" y="0"/>
                      <a:pt x="60000" y="0"/>
                    </a:cubicBezTo>
                    <a:cubicBezTo>
                      <a:pt x="93137" y="0"/>
                      <a:pt x="120000" y="26862"/>
                      <a:pt x="120000" y="60000"/>
                    </a:cubicBezTo>
                    <a:lnTo>
                      <a:pt x="90000" y="60000"/>
                    </a:lnTo>
                    <a:cubicBezTo>
                      <a:pt x="90000" y="42203"/>
                      <a:pt x="76568" y="27776"/>
                      <a:pt x="60000" y="27776"/>
                    </a:cubicBezTo>
                    <a:cubicBezTo>
                      <a:pt x="43431" y="27776"/>
                      <a:pt x="30000" y="42203"/>
                      <a:pt x="30000" y="60000"/>
                    </a:cubicBezTo>
                    <a:lnTo>
                      <a:pt x="0" y="60000"/>
                    </a:lnTo>
                    <a:close/>
                  </a:path>
                </a:pathLst>
              </a:custGeom>
              <a:solidFill>
                <a:schemeClr val="dk1"/>
              </a:solidFill>
              <a:ln>
                <a:noFill/>
              </a:ln>
              <a:effectLst>
                <a:outerShdw blurRad="63500" dir="5400000" dist="23000">
                  <a:srgbClr val="00000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64" name="Shape 764"/>
              <p:cNvSpPr/>
              <p:nvPr/>
            </p:nvSpPr>
            <p:spPr>
              <a:xfrm flipH="1" rot="10800000">
                <a:off x="908077360" y="0"/>
                <a:ext cx="1239406286" cy="2147483647"/>
              </a:xfrm>
              <a:custGeom>
                <a:pathLst>
                  <a:path extrusionOk="0" h="120000" w="120000">
                    <a:moveTo>
                      <a:pt x="0" y="60000"/>
                    </a:moveTo>
                    <a:cubicBezTo>
                      <a:pt x="0" y="26862"/>
                      <a:pt x="26862" y="0"/>
                      <a:pt x="60000" y="0"/>
                    </a:cubicBezTo>
                    <a:cubicBezTo>
                      <a:pt x="93137" y="0"/>
                      <a:pt x="120000" y="26862"/>
                      <a:pt x="120000" y="60000"/>
                    </a:cubicBezTo>
                    <a:lnTo>
                      <a:pt x="90000" y="60000"/>
                    </a:lnTo>
                    <a:cubicBezTo>
                      <a:pt x="90000" y="41298"/>
                      <a:pt x="76568" y="26138"/>
                      <a:pt x="60000" y="26138"/>
                    </a:cubicBezTo>
                    <a:cubicBezTo>
                      <a:pt x="43431" y="26138"/>
                      <a:pt x="30000" y="41298"/>
                      <a:pt x="30000" y="60000"/>
                    </a:cubicBezTo>
                    <a:lnTo>
                      <a:pt x="0" y="60000"/>
                    </a:lnTo>
                    <a:close/>
                  </a:path>
                </a:pathLst>
              </a:custGeom>
              <a:solidFill>
                <a:schemeClr val="dk1"/>
              </a:solidFill>
              <a:ln>
                <a:noFill/>
              </a:ln>
              <a:effectLst>
                <a:outerShdw blurRad="63500" dir="5400000" dist="23000">
                  <a:srgbClr val="00000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sp>
          <p:nvSpPr>
            <p:cNvPr id="765" name="Shape 765"/>
            <p:cNvSpPr txBox="1"/>
            <p:nvPr/>
          </p:nvSpPr>
          <p:spPr>
            <a:xfrm>
              <a:off x="58850726" y="1467800623"/>
              <a:ext cx="244186221" cy="176761435"/>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1800" u="none">
                  <a:solidFill>
                    <a:schemeClr val="dk1"/>
                  </a:solidFill>
                  <a:latin typeface="Arial"/>
                  <a:ea typeface="Arial"/>
                  <a:cs typeface="Arial"/>
                  <a:sym typeface="Arial"/>
                </a:rPr>
                <a:t>Ω</a:t>
              </a:r>
            </a:p>
          </p:txBody>
        </p:sp>
        <p:grpSp>
          <p:nvGrpSpPr>
            <p:cNvPr id="766" name="Shape 766"/>
            <p:cNvGrpSpPr/>
            <p:nvPr/>
          </p:nvGrpSpPr>
          <p:grpSpPr>
            <a:xfrm rot="2460000">
              <a:off x="1217705617" y="1562398654"/>
              <a:ext cx="273388774" cy="191943159"/>
              <a:chOff x="0" y="0"/>
              <a:chExt cx="2147483647" cy="2147483647"/>
            </a:xfrm>
          </p:grpSpPr>
          <p:sp>
            <p:nvSpPr>
              <p:cNvPr id="767" name="Shape 767"/>
              <p:cNvSpPr/>
              <p:nvPr/>
            </p:nvSpPr>
            <p:spPr>
              <a:xfrm>
                <a:off x="604007459" y="699259591"/>
                <a:ext cx="869640061" cy="857222024"/>
              </a:xfrm>
              <a:custGeom>
                <a:pathLst>
                  <a:path extrusionOk="0" h="120000" w="120000">
                    <a:moveTo>
                      <a:pt x="59999" y="0"/>
                    </a:moveTo>
                    <a:cubicBezTo>
                      <a:pt x="93137" y="0"/>
                      <a:pt x="120000" y="26863"/>
                      <a:pt x="120000" y="60000"/>
                    </a:cubicBezTo>
                    <a:lnTo>
                      <a:pt x="60000" y="60000"/>
                    </a:lnTo>
                    <a:cubicBezTo>
                      <a:pt x="60000" y="40000"/>
                      <a:pt x="59999" y="19999"/>
                      <a:pt x="59999" y="0"/>
                    </a:cubicBezTo>
                    <a:close/>
                  </a:path>
                  <a:path extrusionOk="0" fill="none" h="120000" w="120000">
                    <a:moveTo>
                      <a:pt x="59999" y="0"/>
                    </a:moveTo>
                    <a:cubicBezTo>
                      <a:pt x="93137" y="0"/>
                      <a:pt x="120000" y="26863"/>
                      <a:pt x="120000" y="60000"/>
                    </a:cubicBezTo>
                  </a:path>
                </a:pathLst>
              </a:custGeom>
              <a:noFill/>
              <a:ln cap="flat" cmpd="sng" w="38100">
                <a:solidFill>
                  <a:schemeClr val="dk1"/>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68" name="Shape 768"/>
              <p:cNvSpPr/>
              <p:nvPr/>
            </p:nvSpPr>
            <p:spPr>
              <a:xfrm>
                <a:off x="255767034" y="384258356"/>
                <a:ext cx="1508564526" cy="1502350137"/>
              </a:xfrm>
              <a:custGeom>
                <a:pathLst>
                  <a:path extrusionOk="0" h="120000" w="120000">
                    <a:moveTo>
                      <a:pt x="59999" y="0"/>
                    </a:moveTo>
                    <a:cubicBezTo>
                      <a:pt x="93137" y="0"/>
                      <a:pt x="120000" y="26862"/>
                      <a:pt x="120000" y="60000"/>
                    </a:cubicBezTo>
                    <a:lnTo>
                      <a:pt x="60000" y="60000"/>
                    </a:lnTo>
                    <a:cubicBezTo>
                      <a:pt x="60000" y="40000"/>
                      <a:pt x="59999" y="19999"/>
                      <a:pt x="59999" y="0"/>
                    </a:cubicBezTo>
                    <a:close/>
                  </a:path>
                  <a:path extrusionOk="0" fill="none" h="120000" w="120000">
                    <a:moveTo>
                      <a:pt x="59999" y="0"/>
                    </a:moveTo>
                    <a:cubicBezTo>
                      <a:pt x="93137" y="0"/>
                      <a:pt x="120000" y="26862"/>
                      <a:pt x="120000" y="60000"/>
                    </a:cubicBezTo>
                  </a:path>
                </a:pathLst>
              </a:custGeom>
              <a:noFill/>
              <a:ln cap="flat" cmpd="sng" w="38100">
                <a:solidFill>
                  <a:schemeClr val="dk1"/>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69" name="Shape 769"/>
              <p:cNvSpPr/>
              <p:nvPr/>
            </p:nvSpPr>
            <p:spPr>
              <a:xfrm>
                <a:off x="0" y="0"/>
                <a:ext cx="2147483647" cy="2147483647"/>
              </a:xfrm>
              <a:custGeom>
                <a:pathLst>
                  <a:path extrusionOk="0" h="120000" w="120000">
                    <a:moveTo>
                      <a:pt x="59999" y="0"/>
                    </a:moveTo>
                    <a:cubicBezTo>
                      <a:pt x="93137" y="0"/>
                      <a:pt x="119999" y="26862"/>
                      <a:pt x="119999" y="60000"/>
                    </a:cubicBezTo>
                    <a:lnTo>
                      <a:pt x="59999" y="60000"/>
                    </a:lnTo>
                    <a:lnTo>
                      <a:pt x="59999" y="0"/>
                    </a:lnTo>
                    <a:close/>
                  </a:path>
                  <a:path extrusionOk="0" fill="none" h="120000" w="120000">
                    <a:moveTo>
                      <a:pt x="59999" y="0"/>
                    </a:moveTo>
                    <a:cubicBezTo>
                      <a:pt x="93137" y="0"/>
                      <a:pt x="119999" y="26862"/>
                      <a:pt x="119999" y="60000"/>
                    </a:cubicBezTo>
                  </a:path>
                </a:pathLst>
              </a:custGeom>
              <a:noFill/>
              <a:ln cap="flat" cmpd="sng" w="38100">
                <a:solidFill>
                  <a:schemeClr val="dk1"/>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70" name="Shape 770"/>
              <p:cNvSpPr/>
              <p:nvPr/>
            </p:nvSpPr>
            <p:spPr>
              <a:xfrm>
                <a:off x="834202394" y="1006755275"/>
                <a:ext cx="346086797" cy="344661291"/>
              </a:xfrm>
              <a:custGeom>
                <a:pathLst>
                  <a:path extrusionOk="0" h="120000" w="120000">
                    <a:moveTo>
                      <a:pt x="60000" y="0"/>
                    </a:moveTo>
                    <a:cubicBezTo>
                      <a:pt x="93136" y="0"/>
                      <a:pt x="120000" y="26863"/>
                      <a:pt x="120000" y="60000"/>
                    </a:cubicBezTo>
                    <a:lnTo>
                      <a:pt x="60000" y="60000"/>
                    </a:lnTo>
                    <a:lnTo>
                      <a:pt x="60000" y="0"/>
                    </a:lnTo>
                    <a:close/>
                  </a:path>
                  <a:path extrusionOk="0" fill="none" h="120000" w="120000">
                    <a:moveTo>
                      <a:pt x="60000" y="0"/>
                    </a:moveTo>
                    <a:cubicBezTo>
                      <a:pt x="93136" y="0"/>
                      <a:pt x="120000" y="26863"/>
                      <a:pt x="120000" y="60000"/>
                    </a:cubicBezTo>
                  </a:path>
                </a:pathLst>
              </a:custGeom>
              <a:noFill/>
              <a:ln cap="flat" cmpd="sng" w="38100">
                <a:solidFill>
                  <a:schemeClr val="dk1"/>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sp>
          <p:nvSpPr>
            <p:cNvPr id="771" name="Shape 771"/>
            <p:cNvSpPr txBox="1"/>
            <p:nvPr/>
          </p:nvSpPr>
          <p:spPr>
            <a:xfrm>
              <a:off x="256369960" y="889723211"/>
              <a:ext cx="460154757" cy="161588788"/>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1600" u="none">
                  <a:solidFill>
                    <a:schemeClr val="dk1"/>
                  </a:solidFill>
                  <a:latin typeface="Arial"/>
                  <a:ea typeface="Arial"/>
                  <a:cs typeface="Arial"/>
                  <a:sym typeface="Arial"/>
                </a:rPr>
                <a:t>20</a:t>
              </a:r>
            </a:p>
          </p:txBody>
        </p:sp>
        <p:sp>
          <p:nvSpPr>
            <p:cNvPr id="772" name="Shape 772"/>
            <p:cNvSpPr txBox="1"/>
            <p:nvPr/>
          </p:nvSpPr>
          <p:spPr>
            <a:xfrm>
              <a:off x="311719119" y="770618312"/>
              <a:ext cx="460154757" cy="161588319"/>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1600" u="none">
                  <a:solidFill>
                    <a:schemeClr val="dk1"/>
                  </a:solidFill>
                  <a:latin typeface="Arial"/>
                  <a:ea typeface="Arial"/>
                  <a:cs typeface="Arial"/>
                  <a:sym typeface="Arial"/>
                </a:rPr>
                <a:t>200</a:t>
              </a:r>
            </a:p>
          </p:txBody>
        </p:sp>
        <p:sp>
          <p:nvSpPr>
            <p:cNvPr id="773" name="Shape 773"/>
            <p:cNvSpPr txBox="1"/>
            <p:nvPr/>
          </p:nvSpPr>
          <p:spPr>
            <a:xfrm>
              <a:off x="860866021" y="651512930"/>
              <a:ext cx="460154757" cy="161588788"/>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1600" u="none">
                  <a:solidFill>
                    <a:schemeClr val="dk1"/>
                  </a:solidFill>
                  <a:latin typeface="Arial"/>
                  <a:ea typeface="Arial"/>
                  <a:cs typeface="Arial"/>
                  <a:sym typeface="Arial"/>
                </a:rPr>
                <a:t>OFF</a:t>
              </a:r>
            </a:p>
          </p:txBody>
        </p:sp>
        <p:sp>
          <p:nvSpPr>
            <p:cNvPr id="774" name="Shape 774"/>
            <p:cNvSpPr txBox="1"/>
            <p:nvPr/>
          </p:nvSpPr>
          <p:spPr>
            <a:xfrm>
              <a:off x="485362417" y="681858124"/>
              <a:ext cx="460154757" cy="161588788"/>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1600" u="none">
                  <a:solidFill>
                    <a:schemeClr val="dk1"/>
                  </a:solidFill>
                  <a:latin typeface="Arial"/>
                  <a:ea typeface="Arial"/>
                  <a:cs typeface="Arial"/>
                  <a:sym typeface="Arial"/>
                </a:rPr>
                <a:t>600</a:t>
              </a:r>
            </a:p>
          </p:txBody>
        </p:sp>
        <p:sp>
          <p:nvSpPr>
            <p:cNvPr id="775" name="Shape 775"/>
            <p:cNvSpPr txBox="1"/>
            <p:nvPr/>
          </p:nvSpPr>
          <p:spPr>
            <a:xfrm>
              <a:off x="1264586719" y="689444452"/>
              <a:ext cx="460154757" cy="161588788"/>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1600" u="none">
                  <a:solidFill>
                    <a:schemeClr val="dk1"/>
                  </a:solidFill>
                  <a:latin typeface="Arial"/>
                  <a:ea typeface="Arial"/>
                  <a:cs typeface="Arial"/>
                  <a:sym typeface="Arial"/>
                </a:rPr>
                <a:t>600</a:t>
              </a:r>
            </a:p>
          </p:txBody>
        </p:sp>
        <p:sp>
          <p:nvSpPr>
            <p:cNvPr id="776" name="Shape 776"/>
            <p:cNvSpPr txBox="1"/>
            <p:nvPr/>
          </p:nvSpPr>
          <p:spPr>
            <a:xfrm>
              <a:off x="1470788184" y="788066602"/>
              <a:ext cx="460154757" cy="16234719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1600" u="none">
                  <a:solidFill>
                    <a:schemeClr val="dk1"/>
                  </a:solidFill>
                  <a:latin typeface="Arial"/>
                  <a:ea typeface="Arial"/>
                  <a:cs typeface="Arial"/>
                  <a:sym typeface="Arial"/>
                </a:rPr>
                <a:t>200</a:t>
              </a:r>
            </a:p>
          </p:txBody>
        </p:sp>
        <p:sp>
          <p:nvSpPr>
            <p:cNvPr id="777" name="Shape 777"/>
            <p:cNvSpPr txBox="1"/>
            <p:nvPr/>
          </p:nvSpPr>
          <p:spPr>
            <a:xfrm>
              <a:off x="1671562856" y="971646384"/>
              <a:ext cx="460154757" cy="161588788"/>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1600" u="none">
                  <a:solidFill>
                    <a:schemeClr val="dk1"/>
                  </a:solidFill>
                  <a:latin typeface="Arial"/>
                  <a:ea typeface="Arial"/>
                  <a:cs typeface="Arial"/>
                  <a:sym typeface="Arial"/>
                </a:rPr>
                <a:t>2m</a:t>
              </a:r>
            </a:p>
          </p:txBody>
        </p:sp>
        <p:sp>
          <p:nvSpPr>
            <p:cNvPr id="778" name="Shape 778"/>
            <p:cNvSpPr/>
            <p:nvPr/>
          </p:nvSpPr>
          <p:spPr>
            <a:xfrm>
              <a:off x="411123055" y="1091624860"/>
              <a:ext cx="48577737" cy="33175264"/>
            </a:xfrm>
            <a:prstGeom prst="ellipse">
              <a:avLst/>
            </a:prstGeom>
            <a:solidFill>
              <a:srgbClr val="000000"/>
            </a:solidFill>
            <a:ln cap="flat" cmpd="sng" w="9525">
              <a:solidFill>
                <a:srgbClr val="000000"/>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79" name="Shape 779"/>
            <p:cNvSpPr/>
            <p:nvPr/>
          </p:nvSpPr>
          <p:spPr>
            <a:xfrm>
              <a:off x="482294952" y="973932132"/>
              <a:ext cx="47447686" cy="33175264"/>
            </a:xfrm>
            <a:prstGeom prst="ellipse">
              <a:avLst/>
            </a:prstGeom>
            <a:solidFill>
              <a:srgbClr val="000000"/>
            </a:solidFill>
            <a:ln cap="flat" cmpd="sng" w="9525">
              <a:solidFill>
                <a:srgbClr val="000000"/>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80" name="Shape 780"/>
            <p:cNvSpPr/>
            <p:nvPr/>
          </p:nvSpPr>
          <p:spPr>
            <a:xfrm>
              <a:off x="599784446" y="875985724"/>
              <a:ext cx="48577051" cy="33175264"/>
            </a:xfrm>
            <a:prstGeom prst="ellipse">
              <a:avLst/>
            </a:prstGeom>
            <a:solidFill>
              <a:srgbClr val="000000"/>
            </a:solidFill>
            <a:ln cap="flat" cmpd="sng" w="9525">
              <a:solidFill>
                <a:srgbClr val="000000"/>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81" name="Shape 781"/>
            <p:cNvSpPr/>
            <p:nvPr/>
          </p:nvSpPr>
          <p:spPr>
            <a:xfrm>
              <a:off x="773759334" y="791467711"/>
              <a:ext cx="47447686" cy="32385809"/>
            </a:xfrm>
            <a:prstGeom prst="ellipse">
              <a:avLst/>
            </a:prstGeom>
            <a:solidFill>
              <a:srgbClr val="000000"/>
            </a:solidFill>
            <a:ln cap="flat" cmpd="sng" w="9525">
              <a:solidFill>
                <a:srgbClr val="000000"/>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82" name="Shape 782"/>
            <p:cNvSpPr/>
            <p:nvPr/>
          </p:nvSpPr>
          <p:spPr>
            <a:xfrm>
              <a:off x="1269700955" y="781989014"/>
              <a:ext cx="47447686" cy="33175264"/>
            </a:xfrm>
            <a:prstGeom prst="ellipse">
              <a:avLst/>
            </a:prstGeom>
            <a:solidFill>
              <a:schemeClr val="lt1"/>
            </a:solidFill>
            <a:ln cap="flat" cmpd="sng" w="9525">
              <a:solidFill>
                <a:srgbClr val="000000"/>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83" name="Shape 783"/>
            <p:cNvSpPr/>
            <p:nvPr/>
          </p:nvSpPr>
          <p:spPr>
            <a:xfrm>
              <a:off x="1467400110" y="860188018"/>
              <a:ext cx="47447686" cy="33175264"/>
            </a:xfrm>
            <a:prstGeom prst="ellipse">
              <a:avLst/>
            </a:prstGeom>
            <a:solidFill>
              <a:schemeClr val="lt1"/>
            </a:solidFill>
            <a:ln cap="flat" cmpd="sng" w="9525">
              <a:solidFill>
                <a:srgbClr val="000000"/>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84" name="Shape 784"/>
            <p:cNvSpPr/>
            <p:nvPr/>
          </p:nvSpPr>
          <p:spPr>
            <a:xfrm>
              <a:off x="1658320103" y="1045811643"/>
              <a:ext cx="46318325" cy="33965195"/>
            </a:xfrm>
            <a:prstGeom prst="ellipse">
              <a:avLst/>
            </a:prstGeom>
            <a:solidFill>
              <a:srgbClr val="000000"/>
            </a:solidFill>
            <a:ln cap="flat" cmpd="sng" w="9525">
              <a:solidFill>
                <a:srgbClr val="000000"/>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85" name="Shape 785"/>
            <p:cNvSpPr txBox="1"/>
            <p:nvPr/>
          </p:nvSpPr>
          <p:spPr>
            <a:xfrm>
              <a:off x="100090993" y="1328971317"/>
              <a:ext cx="460154757" cy="161588319"/>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1600" u="none">
                  <a:solidFill>
                    <a:schemeClr val="dk1"/>
                  </a:solidFill>
                  <a:latin typeface="Arial"/>
                  <a:ea typeface="Arial"/>
                  <a:cs typeface="Arial"/>
                  <a:sym typeface="Arial"/>
                </a:rPr>
                <a:t>200K</a:t>
              </a:r>
            </a:p>
          </p:txBody>
        </p:sp>
        <p:sp>
          <p:nvSpPr>
            <p:cNvPr id="786" name="Shape 786"/>
            <p:cNvSpPr txBox="1"/>
            <p:nvPr/>
          </p:nvSpPr>
          <p:spPr>
            <a:xfrm>
              <a:off x="303036933" y="1435179675"/>
              <a:ext cx="460154757" cy="16234719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1600" u="none">
                  <a:solidFill>
                    <a:schemeClr val="dk1"/>
                  </a:solidFill>
                  <a:latin typeface="Arial"/>
                  <a:ea typeface="Arial"/>
                  <a:cs typeface="Arial"/>
                  <a:sym typeface="Arial"/>
                </a:rPr>
                <a:t>20K</a:t>
              </a:r>
            </a:p>
          </p:txBody>
        </p:sp>
        <p:sp>
          <p:nvSpPr>
            <p:cNvPr id="787" name="Shape 787"/>
            <p:cNvSpPr txBox="1"/>
            <p:nvPr/>
          </p:nvSpPr>
          <p:spPr>
            <a:xfrm>
              <a:off x="531429169" y="1529250076"/>
              <a:ext cx="460154757" cy="161588319"/>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1600" u="none">
                  <a:solidFill>
                    <a:schemeClr val="dk1"/>
                  </a:solidFill>
                  <a:latin typeface="Arial"/>
                  <a:ea typeface="Arial"/>
                  <a:cs typeface="Arial"/>
                  <a:sym typeface="Arial"/>
                </a:rPr>
                <a:t>2K</a:t>
              </a:r>
            </a:p>
          </p:txBody>
        </p:sp>
        <p:sp>
          <p:nvSpPr>
            <p:cNvPr id="788" name="Shape 788"/>
            <p:cNvSpPr/>
            <p:nvPr/>
          </p:nvSpPr>
          <p:spPr>
            <a:xfrm>
              <a:off x="482294952" y="1398101621"/>
              <a:ext cx="47447686" cy="33175264"/>
            </a:xfrm>
            <a:prstGeom prst="ellipse">
              <a:avLst/>
            </a:prstGeom>
            <a:solidFill>
              <a:srgbClr val="000000"/>
            </a:solidFill>
            <a:ln cap="flat" cmpd="sng" w="9525">
              <a:solidFill>
                <a:srgbClr val="000000"/>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89" name="Shape 789"/>
            <p:cNvSpPr/>
            <p:nvPr/>
          </p:nvSpPr>
          <p:spPr>
            <a:xfrm>
              <a:off x="604303285" y="1502366557"/>
              <a:ext cx="48577051" cy="33175264"/>
            </a:xfrm>
            <a:prstGeom prst="ellipse">
              <a:avLst/>
            </a:prstGeom>
            <a:solidFill>
              <a:srgbClr val="000000"/>
            </a:solidFill>
            <a:ln cap="flat" cmpd="sng" w="9525">
              <a:solidFill>
                <a:srgbClr val="000000"/>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90" name="Shape 790"/>
            <p:cNvSpPr/>
            <p:nvPr/>
          </p:nvSpPr>
          <p:spPr>
            <a:xfrm>
              <a:off x="790704611" y="1587674462"/>
              <a:ext cx="48577737" cy="33175264"/>
            </a:xfrm>
            <a:prstGeom prst="ellipse">
              <a:avLst/>
            </a:prstGeom>
            <a:solidFill>
              <a:srgbClr val="000000"/>
            </a:solidFill>
            <a:ln cap="flat" cmpd="sng" w="9525">
              <a:solidFill>
                <a:srgbClr val="000000"/>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91" name="Shape 791"/>
            <p:cNvSpPr/>
            <p:nvPr/>
          </p:nvSpPr>
          <p:spPr>
            <a:xfrm>
              <a:off x="928528792" y="1605841963"/>
              <a:ext cx="48577737" cy="33175264"/>
            </a:xfrm>
            <a:prstGeom prst="ellipse">
              <a:avLst/>
            </a:prstGeom>
            <a:solidFill>
              <a:srgbClr val="000000"/>
            </a:solidFill>
            <a:ln cap="flat" cmpd="sng" w="9525">
              <a:solidFill>
                <a:srgbClr val="000000"/>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92" name="Shape 792"/>
            <p:cNvSpPr txBox="1"/>
            <p:nvPr/>
          </p:nvSpPr>
          <p:spPr>
            <a:xfrm>
              <a:off x="779788327" y="1608147820"/>
              <a:ext cx="460154757" cy="161588319"/>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1600" u="none">
                  <a:solidFill>
                    <a:schemeClr val="dk1"/>
                  </a:solidFill>
                  <a:latin typeface="Arial"/>
                  <a:ea typeface="Arial"/>
                  <a:cs typeface="Arial"/>
                  <a:sym typeface="Arial"/>
                </a:rPr>
                <a:t>200</a:t>
              </a:r>
            </a:p>
          </p:txBody>
        </p:sp>
        <p:sp>
          <p:nvSpPr>
            <p:cNvPr id="793" name="Shape 793"/>
            <p:cNvSpPr txBox="1"/>
            <p:nvPr/>
          </p:nvSpPr>
          <p:spPr>
            <a:xfrm>
              <a:off x="1520645008" y="1379082097"/>
              <a:ext cx="461240350" cy="279476591"/>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SzPct val="25000"/>
                <a:buFont typeface="Arial"/>
                <a:buNone/>
              </a:pPr>
              <a:r>
                <a:rPr b="0" i="0" lang="en" sz="1600" u="none">
                  <a:solidFill>
                    <a:schemeClr val="dk1"/>
                  </a:solidFill>
                  <a:latin typeface="Arial"/>
                  <a:ea typeface="Arial"/>
                  <a:cs typeface="Arial"/>
                  <a:sym typeface="Arial"/>
                </a:rPr>
                <a:t>DC</a:t>
              </a:r>
            </a:p>
            <a:p>
              <a:pPr indent="0" lvl="0" marL="0" marR="0" rtl="0" algn="ctr">
                <a:lnSpc>
                  <a:spcPct val="100000"/>
                </a:lnSpc>
                <a:spcBef>
                  <a:spcPts val="0"/>
                </a:spcBef>
                <a:spcAft>
                  <a:spcPts val="0"/>
                </a:spcAft>
                <a:buClr>
                  <a:schemeClr val="dk1"/>
                </a:buClr>
                <a:buSzPct val="25000"/>
                <a:buFont typeface="Arial"/>
                <a:buNone/>
              </a:pPr>
              <a:r>
                <a:rPr b="0" i="0" lang="en" sz="1600" u="none">
                  <a:solidFill>
                    <a:schemeClr val="dk1"/>
                  </a:solidFill>
                  <a:latin typeface="Arial"/>
                  <a:ea typeface="Arial"/>
                  <a:cs typeface="Arial"/>
                  <a:sym typeface="Arial"/>
                </a:rPr>
                <a:t>10A</a:t>
              </a:r>
            </a:p>
          </p:txBody>
        </p:sp>
        <p:sp>
          <p:nvSpPr>
            <p:cNvPr id="794" name="Shape 794"/>
            <p:cNvSpPr/>
            <p:nvPr/>
          </p:nvSpPr>
          <p:spPr>
            <a:xfrm>
              <a:off x="1552127618" y="1467611458"/>
              <a:ext cx="47447686" cy="33965195"/>
            </a:xfrm>
            <a:prstGeom prst="ellipse">
              <a:avLst/>
            </a:prstGeom>
            <a:solidFill>
              <a:srgbClr val="000000"/>
            </a:solidFill>
            <a:ln cap="flat" cmpd="sng" w="9525">
              <a:solidFill>
                <a:srgbClr val="000000"/>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95" name="Shape 795"/>
            <p:cNvSpPr/>
            <p:nvPr/>
          </p:nvSpPr>
          <p:spPr>
            <a:xfrm>
              <a:off x="1659450264" y="1294626697"/>
              <a:ext cx="47447686" cy="33964719"/>
            </a:xfrm>
            <a:prstGeom prst="ellipse">
              <a:avLst/>
            </a:prstGeom>
            <a:solidFill>
              <a:srgbClr val="000000"/>
            </a:solidFill>
            <a:ln cap="flat" cmpd="sng" w="9525">
              <a:solidFill>
                <a:srgbClr val="000000"/>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96" name="Shape 796"/>
            <p:cNvSpPr txBox="1"/>
            <p:nvPr/>
          </p:nvSpPr>
          <p:spPr>
            <a:xfrm>
              <a:off x="1652801241" y="1225475803"/>
              <a:ext cx="494682405" cy="161801934"/>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1600" u="none">
                  <a:solidFill>
                    <a:schemeClr val="dk1"/>
                  </a:solidFill>
                  <a:latin typeface="Arial"/>
                  <a:ea typeface="Arial"/>
                  <a:cs typeface="Arial"/>
                  <a:sym typeface="Arial"/>
                </a:rPr>
                <a:t>200m</a:t>
              </a:r>
            </a:p>
          </p:txBody>
        </p:sp>
        <p:sp>
          <p:nvSpPr>
            <p:cNvPr id="797" name="Shape 797"/>
            <p:cNvSpPr txBox="1"/>
            <p:nvPr/>
          </p:nvSpPr>
          <p:spPr>
            <a:xfrm>
              <a:off x="1675903842" y="1094899297"/>
              <a:ext cx="461240350" cy="161588788"/>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1600" u="none">
                  <a:solidFill>
                    <a:schemeClr val="dk1"/>
                  </a:solidFill>
                  <a:latin typeface="Arial"/>
                  <a:ea typeface="Arial"/>
                  <a:cs typeface="Arial"/>
                  <a:sym typeface="Arial"/>
                </a:rPr>
                <a:t>20m</a:t>
              </a:r>
            </a:p>
          </p:txBody>
        </p:sp>
        <p:sp>
          <p:nvSpPr>
            <p:cNvPr id="798" name="Shape 798"/>
            <p:cNvSpPr/>
            <p:nvPr/>
          </p:nvSpPr>
          <p:spPr>
            <a:xfrm>
              <a:off x="1671876704" y="1159555275"/>
              <a:ext cx="48577737" cy="33965195"/>
            </a:xfrm>
            <a:prstGeom prst="ellipse">
              <a:avLst/>
            </a:prstGeom>
            <a:solidFill>
              <a:srgbClr val="000000"/>
            </a:solidFill>
            <a:ln cap="flat" cmpd="sng" w="9525">
              <a:solidFill>
                <a:srgbClr val="000000"/>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99" name="Shape 799"/>
            <p:cNvSpPr/>
            <p:nvPr/>
          </p:nvSpPr>
          <p:spPr>
            <a:xfrm>
              <a:off x="1317148715" y="1579775549"/>
              <a:ext cx="48577737" cy="33965195"/>
            </a:xfrm>
            <a:prstGeom prst="ellipse">
              <a:avLst/>
            </a:prstGeom>
            <a:solidFill>
              <a:srgbClr val="000000"/>
            </a:solidFill>
            <a:ln cap="flat" cmpd="sng" w="9525">
              <a:solidFill>
                <a:srgbClr val="000000"/>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pic>
          <p:nvPicPr>
            <p:cNvPr id="800" name="Shape 800"/>
            <p:cNvPicPr preferRelativeResize="0"/>
            <p:nvPr/>
          </p:nvPicPr>
          <p:blipFill rotWithShape="1">
            <a:blip r:embed="rId4">
              <a:alphaModFix/>
            </a:blip>
            <a:srcRect b="0" l="0" r="0" t="0"/>
            <a:stretch/>
          </p:blipFill>
          <p:spPr>
            <a:xfrm>
              <a:off x="503216897" y="979713992"/>
              <a:ext cx="620344775" cy="245686773"/>
            </a:xfrm>
            <a:prstGeom prst="rect">
              <a:avLst/>
            </a:prstGeom>
            <a:noFill/>
            <a:ln>
              <a:noFill/>
            </a:ln>
          </p:spPr>
        </p:pic>
      </p:grpSp>
      <p:cxnSp>
        <p:nvCxnSpPr>
          <p:cNvPr id="801" name="Shape 801"/>
          <p:cNvCxnSpPr/>
          <p:nvPr/>
        </p:nvCxnSpPr>
        <p:spPr>
          <a:xfrm>
            <a:off x="4090987" y="1666875"/>
            <a:ext cx="803275" cy="313133"/>
          </a:xfrm>
          <a:prstGeom prst="straightConnector1">
            <a:avLst/>
          </a:prstGeom>
          <a:noFill/>
          <a:ln cap="flat" cmpd="sng" w="57150">
            <a:solidFill>
              <a:srgbClr val="7F7F7F"/>
            </a:solidFill>
            <a:prstDash val="solid"/>
            <a:miter/>
            <a:headEnd len="med" w="med" type="none"/>
            <a:tailEnd len="med" w="med" type="none"/>
          </a:ln>
          <a:effectLst>
            <a:outerShdw blurRad="63500" dir="5400000" dist="20000">
              <a:srgbClr val="808080">
                <a:alpha val="37647"/>
              </a:srgbClr>
            </a:outerShdw>
          </a:effectLst>
        </p:spPr>
      </p:cxnSp>
      <p:cxnSp>
        <p:nvCxnSpPr>
          <p:cNvPr id="802" name="Shape 802"/>
          <p:cNvCxnSpPr/>
          <p:nvPr/>
        </p:nvCxnSpPr>
        <p:spPr>
          <a:xfrm>
            <a:off x="3832225" y="1570433"/>
            <a:ext cx="803275" cy="313133"/>
          </a:xfrm>
          <a:prstGeom prst="straightConnector1">
            <a:avLst/>
          </a:prstGeom>
          <a:noFill/>
          <a:ln cap="flat" cmpd="sng" w="114300">
            <a:solidFill>
              <a:schemeClr val="dk1"/>
            </a:solidFill>
            <a:prstDash val="solid"/>
            <a:miter/>
            <a:headEnd len="med" w="med" type="none"/>
            <a:tailEnd len="med" w="med" type="none"/>
          </a:ln>
          <a:effectLst>
            <a:outerShdw blurRad="63500" dir="5400000" dist="20000">
              <a:srgbClr val="808080">
                <a:alpha val="37647"/>
              </a:srgbClr>
            </a:outerShdw>
          </a:effectLst>
        </p:spPr>
      </p:cxnSp>
      <p:cxnSp>
        <p:nvCxnSpPr>
          <p:cNvPr id="803" name="Shape 803"/>
          <p:cNvCxnSpPr/>
          <p:nvPr/>
        </p:nvCxnSpPr>
        <p:spPr>
          <a:xfrm>
            <a:off x="7939086" y="1619250"/>
            <a:ext cx="801686" cy="311943"/>
          </a:xfrm>
          <a:prstGeom prst="straightConnector1">
            <a:avLst/>
          </a:prstGeom>
          <a:noFill/>
          <a:ln cap="flat" cmpd="sng" w="57150">
            <a:solidFill>
              <a:srgbClr val="7F7F7F"/>
            </a:solidFill>
            <a:prstDash val="solid"/>
            <a:miter/>
            <a:headEnd len="med" w="med" type="none"/>
            <a:tailEnd len="med" w="med" type="none"/>
          </a:ln>
          <a:effectLst>
            <a:outerShdw blurRad="63500" dir="5400000" dist="20000">
              <a:srgbClr val="808080">
                <a:alpha val="37647"/>
              </a:srgbClr>
            </a:outerShdw>
          </a:effectLst>
        </p:spPr>
      </p:cxnSp>
      <p:cxnSp>
        <p:nvCxnSpPr>
          <p:cNvPr id="804" name="Shape 804"/>
          <p:cNvCxnSpPr/>
          <p:nvPr/>
        </p:nvCxnSpPr>
        <p:spPr>
          <a:xfrm>
            <a:off x="7680325" y="1522808"/>
            <a:ext cx="803275" cy="313133"/>
          </a:xfrm>
          <a:prstGeom prst="straightConnector1">
            <a:avLst/>
          </a:prstGeom>
          <a:noFill/>
          <a:ln cap="flat" cmpd="sng" w="114300">
            <a:solidFill>
              <a:srgbClr val="FF0000"/>
            </a:solidFill>
            <a:prstDash val="solid"/>
            <a:miter/>
            <a:headEnd len="med" w="med" type="none"/>
            <a:tailEnd len="med" w="med" type="none"/>
          </a:ln>
          <a:effectLst>
            <a:outerShdw blurRad="63500" dir="5400000" dist="20000">
              <a:srgbClr val="808080">
                <a:alpha val="37647"/>
              </a:srgbClr>
            </a:outerShdw>
          </a:effectLst>
        </p:spPr>
      </p:cxnSp>
      <p:sp>
        <p:nvSpPr>
          <p:cNvPr id="805" name="Shape 805"/>
          <p:cNvSpPr/>
          <p:nvPr/>
        </p:nvSpPr>
        <p:spPr>
          <a:xfrm rot="10800000">
            <a:off x="1722437" y="3598068"/>
            <a:ext cx="290512" cy="332184"/>
          </a:xfrm>
          <a:custGeom>
            <a:pathLst>
              <a:path extrusionOk="0" h="120000" w="120000">
                <a:moveTo>
                  <a:pt x="0" y="120000"/>
                </a:moveTo>
                <a:lnTo>
                  <a:pt x="30000" y="0"/>
                </a:lnTo>
                <a:lnTo>
                  <a:pt x="90000" y="0"/>
                </a:lnTo>
                <a:lnTo>
                  <a:pt x="120000" y="120000"/>
                </a:lnTo>
                <a:lnTo>
                  <a:pt x="0" y="120000"/>
                </a:lnTo>
                <a:close/>
              </a:path>
            </a:pathLst>
          </a:custGeom>
          <a:solidFill>
            <a:schemeClr val="dk1"/>
          </a:solidFill>
          <a:ln cap="flat" cmpd="sng" w="9525">
            <a:solidFill>
              <a:schemeClr val="lt1"/>
            </a:solidFill>
            <a:prstDash val="solid"/>
            <a:miter/>
            <a:headEnd len="med" w="med" type="none"/>
            <a:tailEnd len="med" w="med" type="none"/>
          </a:ln>
          <a:effectLst>
            <a:outerShdw blurRad="63500" dir="5400000" dist="23000">
              <a:srgbClr val="00000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806" name="Shape 806"/>
          <p:cNvSpPr/>
          <p:nvPr/>
        </p:nvSpPr>
        <p:spPr>
          <a:xfrm rot="10800000">
            <a:off x="2408237" y="3593306"/>
            <a:ext cx="290512" cy="332184"/>
          </a:xfrm>
          <a:custGeom>
            <a:pathLst>
              <a:path extrusionOk="0" h="120000" w="120000">
                <a:moveTo>
                  <a:pt x="0" y="120000"/>
                </a:moveTo>
                <a:lnTo>
                  <a:pt x="30000" y="0"/>
                </a:lnTo>
                <a:lnTo>
                  <a:pt x="90000" y="0"/>
                </a:lnTo>
                <a:lnTo>
                  <a:pt x="120000" y="120000"/>
                </a:lnTo>
                <a:lnTo>
                  <a:pt x="0" y="120000"/>
                </a:lnTo>
                <a:close/>
              </a:path>
            </a:pathLst>
          </a:custGeom>
          <a:solidFill>
            <a:srgbClr val="FF0000"/>
          </a:solidFill>
          <a:ln cap="flat" cmpd="sng" w="9525">
            <a:solidFill>
              <a:schemeClr val="lt1"/>
            </a:solidFill>
            <a:prstDash val="solid"/>
            <a:miter/>
            <a:headEnd len="med" w="med" type="none"/>
            <a:tailEnd len="med" w="med" type="none"/>
          </a:ln>
          <a:effectLst>
            <a:outerShdw blurRad="63500" dir="5400000" dist="23000">
              <a:srgbClr val="00000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807" name="Shape 807"/>
          <p:cNvGrpSpPr/>
          <p:nvPr/>
        </p:nvGrpSpPr>
        <p:grpSpPr>
          <a:xfrm>
            <a:off x="5067149" y="1767807"/>
            <a:ext cx="393900" cy="272274"/>
            <a:chOff x="0" y="0"/>
            <a:chExt cx="2147483647" cy="2147483647"/>
          </a:xfrm>
        </p:grpSpPr>
        <p:pic>
          <p:nvPicPr>
            <p:cNvPr id="808" name="Shape 808"/>
            <p:cNvPicPr preferRelativeResize="0"/>
            <p:nvPr/>
          </p:nvPicPr>
          <p:blipFill rotWithShape="1">
            <a:blip r:embed="rId5">
              <a:alphaModFix/>
            </a:blip>
            <a:srcRect b="0" l="0" r="0" t="0"/>
            <a:stretch/>
          </p:blipFill>
          <p:spPr>
            <a:xfrm>
              <a:off x="0" y="0"/>
              <a:ext cx="2147483647" cy="2147483647"/>
            </a:xfrm>
            <a:prstGeom prst="rect">
              <a:avLst/>
            </a:prstGeom>
            <a:noFill/>
            <a:ln>
              <a:noFill/>
            </a:ln>
          </p:spPr>
        </p:pic>
        <p:sp>
          <p:nvSpPr>
            <p:cNvPr id="809" name="Shape 809"/>
            <p:cNvSpPr txBox="1"/>
            <p:nvPr/>
          </p:nvSpPr>
          <p:spPr>
            <a:xfrm rot="7440000">
              <a:off x="228554102" y="741904453"/>
              <a:ext cx="1712695568" cy="42304384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sp>
        <p:nvSpPr>
          <p:cNvPr id="810" name="Shape 810"/>
          <p:cNvSpPr/>
          <p:nvPr/>
        </p:nvSpPr>
        <p:spPr>
          <a:xfrm>
            <a:off x="4203477" y="2041917"/>
            <a:ext cx="149520" cy="498419"/>
          </a:xfrm>
          <a:custGeom>
            <a:pathLst>
              <a:path extrusionOk="0" h="120000" w="120000">
                <a:moveTo>
                  <a:pt x="60854" y="120000"/>
                </a:moveTo>
                <a:cubicBezTo>
                  <a:pt x="26352" y="91428"/>
                  <a:pt x="-8148" y="62857"/>
                  <a:pt x="1708" y="42857"/>
                </a:cubicBezTo>
                <a:cubicBezTo>
                  <a:pt x="11566" y="22857"/>
                  <a:pt x="120000" y="0"/>
                  <a:pt x="120000" y="0"/>
                </a:cubicBezTo>
              </a:path>
            </a:pathLst>
          </a:custGeom>
          <a:noFill/>
          <a:ln cap="flat" cmpd="sng" w="76200">
            <a:solidFill>
              <a:schemeClr val="dk1"/>
            </a:solidFill>
            <a:prstDash val="solid"/>
            <a:miter/>
            <a:headEnd len="med" w="med" type="none"/>
            <a:tailEnd len="med" w="med" type="none"/>
          </a:ln>
          <a:effectLst>
            <a:outerShdw blurRad="63500" dir="5400000" dist="20000">
              <a:srgbClr val="000000">
                <a:alpha val="37647"/>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811" name="Shape 811"/>
          <p:cNvSpPr/>
          <p:nvPr/>
        </p:nvSpPr>
        <p:spPr>
          <a:xfrm flipH="1">
            <a:off x="5460492" y="2039831"/>
            <a:ext cx="116487" cy="498419"/>
          </a:xfrm>
          <a:custGeom>
            <a:pathLst>
              <a:path extrusionOk="0" h="120000" w="120000">
                <a:moveTo>
                  <a:pt x="60854" y="120000"/>
                </a:moveTo>
                <a:cubicBezTo>
                  <a:pt x="26352" y="91428"/>
                  <a:pt x="-8148" y="62857"/>
                  <a:pt x="1708" y="42857"/>
                </a:cubicBezTo>
                <a:cubicBezTo>
                  <a:pt x="11566" y="22857"/>
                  <a:pt x="120000" y="0"/>
                  <a:pt x="120000" y="0"/>
                </a:cubicBezTo>
              </a:path>
            </a:pathLst>
          </a:custGeom>
          <a:noFill/>
          <a:ln cap="flat" cmpd="sng" w="76200">
            <a:solidFill>
              <a:srgbClr val="000000"/>
            </a:solidFill>
            <a:prstDash val="solid"/>
            <a:miter/>
            <a:headEnd len="med" w="med" type="none"/>
            <a:tailEnd len="med" w="med" type="none"/>
          </a:ln>
          <a:effectLst>
            <a:outerShdw blurRad="63500" dir="5400000" dist="20000">
              <a:srgbClr val="000000">
                <a:alpha val="37647"/>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812" name="Shape 812"/>
          <p:cNvGrpSpPr/>
          <p:nvPr/>
        </p:nvGrpSpPr>
        <p:grpSpPr>
          <a:xfrm>
            <a:off x="4239292" y="1803843"/>
            <a:ext cx="393900" cy="268270"/>
            <a:chOff x="0" y="0"/>
            <a:chExt cx="2147483647" cy="2147483647"/>
          </a:xfrm>
        </p:grpSpPr>
        <p:pic>
          <p:nvPicPr>
            <p:cNvPr id="813" name="Shape 813"/>
            <p:cNvPicPr preferRelativeResize="0"/>
            <p:nvPr/>
          </p:nvPicPr>
          <p:blipFill rotWithShape="1">
            <a:blip r:embed="rId6">
              <a:alphaModFix/>
            </a:blip>
            <a:srcRect b="0" l="0" r="0" t="0"/>
            <a:stretch/>
          </p:blipFill>
          <p:spPr>
            <a:xfrm>
              <a:off x="0" y="0"/>
              <a:ext cx="2147483647" cy="2147483647"/>
            </a:xfrm>
            <a:prstGeom prst="rect">
              <a:avLst/>
            </a:prstGeom>
            <a:noFill/>
            <a:ln>
              <a:noFill/>
            </a:ln>
          </p:spPr>
        </p:pic>
        <p:sp>
          <p:nvSpPr>
            <p:cNvPr id="814" name="Shape 814"/>
            <p:cNvSpPr txBox="1"/>
            <p:nvPr/>
          </p:nvSpPr>
          <p:spPr>
            <a:xfrm rot="7440000">
              <a:off x="203201029" y="737808481"/>
              <a:ext cx="1712695568" cy="429357926"/>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815" name="Shape 815"/>
          <p:cNvGrpSpPr/>
          <p:nvPr/>
        </p:nvGrpSpPr>
        <p:grpSpPr>
          <a:xfrm>
            <a:off x="4245968" y="1767807"/>
            <a:ext cx="333813" cy="272274"/>
            <a:chOff x="0" y="0"/>
            <a:chExt cx="2147483647" cy="2147483647"/>
          </a:xfrm>
        </p:grpSpPr>
        <p:pic>
          <p:nvPicPr>
            <p:cNvPr id="816" name="Shape 816"/>
            <p:cNvPicPr preferRelativeResize="0"/>
            <p:nvPr/>
          </p:nvPicPr>
          <p:blipFill rotWithShape="1">
            <a:blip r:embed="rId7">
              <a:alphaModFix/>
            </a:blip>
            <a:srcRect b="0" l="0" r="0" t="0"/>
            <a:stretch/>
          </p:blipFill>
          <p:spPr>
            <a:xfrm>
              <a:off x="0" y="0"/>
              <a:ext cx="2147483647" cy="2147483647"/>
            </a:xfrm>
            <a:prstGeom prst="rect">
              <a:avLst/>
            </a:prstGeom>
            <a:noFill/>
            <a:ln>
              <a:noFill/>
            </a:ln>
          </p:spPr>
        </p:pic>
        <p:sp>
          <p:nvSpPr>
            <p:cNvPr id="817" name="Shape 817"/>
            <p:cNvSpPr txBox="1"/>
            <p:nvPr/>
          </p:nvSpPr>
          <p:spPr>
            <a:xfrm rot="6480000">
              <a:off x="117754952" y="706922221"/>
              <a:ext cx="1919073975" cy="513739763"/>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818" name="Shape 818"/>
          <p:cNvGrpSpPr/>
          <p:nvPr/>
        </p:nvGrpSpPr>
        <p:grpSpPr>
          <a:xfrm>
            <a:off x="5173969" y="1727767"/>
            <a:ext cx="373871" cy="272274"/>
            <a:chOff x="0" y="0"/>
            <a:chExt cx="2147483647" cy="2147483647"/>
          </a:xfrm>
        </p:grpSpPr>
        <p:pic>
          <p:nvPicPr>
            <p:cNvPr id="819" name="Shape 819"/>
            <p:cNvPicPr preferRelativeResize="0"/>
            <p:nvPr/>
          </p:nvPicPr>
          <p:blipFill rotWithShape="1">
            <a:blip r:embed="rId8">
              <a:alphaModFix/>
            </a:blip>
            <a:srcRect b="0" l="0" r="0" t="0"/>
            <a:stretch/>
          </p:blipFill>
          <p:spPr>
            <a:xfrm>
              <a:off x="0" y="0"/>
              <a:ext cx="2147483647" cy="2147483647"/>
            </a:xfrm>
            <a:prstGeom prst="rect">
              <a:avLst/>
            </a:prstGeom>
            <a:noFill/>
            <a:ln>
              <a:noFill/>
            </a:ln>
          </p:spPr>
        </p:pic>
        <p:sp>
          <p:nvSpPr>
            <p:cNvPr id="820" name="Shape 820"/>
            <p:cNvSpPr txBox="1"/>
            <p:nvPr/>
          </p:nvSpPr>
          <p:spPr>
            <a:xfrm rot="3660000">
              <a:off x="175700534" y="745923765"/>
              <a:ext cx="1804447136" cy="42304385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821" name="Shape 821"/>
          <p:cNvGrpSpPr/>
          <p:nvPr/>
        </p:nvGrpSpPr>
        <p:grpSpPr>
          <a:xfrm>
            <a:off x="4132472" y="1891933"/>
            <a:ext cx="427281" cy="296298"/>
            <a:chOff x="0" y="0"/>
            <a:chExt cx="2147483647" cy="2147483647"/>
          </a:xfrm>
        </p:grpSpPr>
        <p:pic>
          <p:nvPicPr>
            <p:cNvPr id="822" name="Shape 822"/>
            <p:cNvPicPr preferRelativeResize="0"/>
            <p:nvPr/>
          </p:nvPicPr>
          <p:blipFill rotWithShape="1">
            <a:blip r:embed="rId9">
              <a:alphaModFix/>
            </a:blip>
            <a:srcRect b="0" l="0" r="0" t="0"/>
            <a:stretch/>
          </p:blipFill>
          <p:spPr>
            <a:xfrm>
              <a:off x="0" y="0"/>
              <a:ext cx="2147483647" cy="2147483647"/>
            </a:xfrm>
            <a:prstGeom prst="rect">
              <a:avLst/>
            </a:prstGeom>
            <a:noFill/>
            <a:ln>
              <a:noFill/>
            </a:ln>
          </p:spPr>
        </p:pic>
        <p:sp>
          <p:nvSpPr>
            <p:cNvPr id="823" name="Shape 823"/>
            <p:cNvSpPr txBox="1"/>
            <p:nvPr/>
          </p:nvSpPr>
          <p:spPr>
            <a:xfrm rot="6660000">
              <a:off x="285121149" y="577118511"/>
              <a:ext cx="1578891196" cy="774420237"/>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sp>
        <p:nvSpPr>
          <p:cNvPr id="824" name="Shape 824"/>
          <p:cNvSpPr/>
          <p:nvPr/>
        </p:nvSpPr>
        <p:spPr>
          <a:xfrm>
            <a:off x="5006716" y="2025233"/>
            <a:ext cx="149520" cy="498419"/>
          </a:xfrm>
          <a:custGeom>
            <a:pathLst>
              <a:path extrusionOk="0" h="120000" w="120000">
                <a:moveTo>
                  <a:pt x="60854" y="120000"/>
                </a:moveTo>
                <a:cubicBezTo>
                  <a:pt x="26352" y="91428"/>
                  <a:pt x="-8148" y="62857"/>
                  <a:pt x="1708" y="42857"/>
                </a:cubicBezTo>
                <a:cubicBezTo>
                  <a:pt x="11566" y="22857"/>
                  <a:pt x="120000" y="0"/>
                  <a:pt x="120000" y="0"/>
                </a:cubicBezTo>
              </a:path>
            </a:pathLst>
          </a:custGeom>
          <a:noFill/>
          <a:ln cap="flat" cmpd="sng" w="76200">
            <a:solidFill>
              <a:srgbClr val="FF0000"/>
            </a:solidFill>
            <a:prstDash val="solid"/>
            <a:miter/>
            <a:headEnd len="med" w="med" type="none"/>
            <a:tailEnd len="med" w="med" type="none"/>
          </a:ln>
          <a:effectLst>
            <a:outerShdw blurRad="63500" dir="5400000" dist="20000">
              <a:srgbClr val="000000">
                <a:alpha val="37647"/>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825" name="Shape 825"/>
          <p:cNvGrpSpPr/>
          <p:nvPr/>
        </p:nvGrpSpPr>
        <p:grpSpPr>
          <a:xfrm>
            <a:off x="5073825" y="1735775"/>
            <a:ext cx="340489" cy="272274"/>
            <a:chOff x="0" y="0"/>
            <a:chExt cx="2147483647" cy="2147483647"/>
          </a:xfrm>
        </p:grpSpPr>
        <p:pic>
          <p:nvPicPr>
            <p:cNvPr id="826" name="Shape 826"/>
            <p:cNvPicPr preferRelativeResize="0"/>
            <p:nvPr/>
          </p:nvPicPr>
          <p:blipFill rotWithShape="1">
            <a:blip r:embed="rId10">
              <a:alphaModFix/>
            </a:blip>
            <a:srcRect b="0" l="0" r="0" t="0"/>
            <a:stretch/>
          </p:blipFill>
          <p:spPr>
            <a:xfrm>
              <a:off x="0" y="0"/>
              <a:ext cx="2147483647" cy="2147483647"/>
            </a:xfrm>
            <a:prstGeom prst="rect">
              <a:avLst/>
            </a:prstGeom>
            <a:noFill/>
            <a:ln>
              <a:noFill/>
            </a:ln>
          </p:spPr>
        </p:pic>
        <p:sp>
          <p:nvSpPr>
            <p:cNvPr id="827" name="Shape 827"/>
            <p:cNvSpPr txBox="1"/>
            <p:nvPr/>
          </p:nvSpPr>
          <p:spPr>
            <a:xfrm rot="6480000">
              <a:off x="144769096" y="690293548"/>
              <a:ext cx="1881445076" cy="513739763"/>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828" name="Shape 828"/>
          <p:cNvGrpSpPr/>
          <p:nvPr/>
        </p:nvGrpSpPr>
        <p:grpSpPr>
          <a:xfrm>
            <a:off x="4967006" y="1855896"/>
            <a:ext cx="420604" cy="300302"/>
            <a:chOff x="0" y="0"/>
            <a:chExt cx="2147483646" cy="2147483647"/>
          </a:xfrm>
        </p:grpSpPr>
        <p:pic>
          <p:nvPicPr>
            <p:cNvPr id="829" name="Shape 829"/>
            <p:cNvPicPr preferRelativeResize="0"/>
            <p:nvPr/>
          </p:nvPicPr>
          <p:blipFill rotWithShape="1">
            <a:blip r:embed="rId11">
              <a:alphaModFix/>
            </a:blip>
            <a:srcRect b="0" l="0" r="0" t="0"/>
            <a:stretch/>
          </p:blipFill>
          <p:spPr>
            <a:xfrm>
              <a:off x="0" y="0"/>
              <a:ext cx="2147483646" cy="2147483647"/>
            </a:xfrm>
            <a:prstGeom prst="rect">
              <a:avLst/>
            </a:prstGeom>
            <a:noFill/>
            <a:ln>
              <a:noFill/>
            </a:ln>
          </p:spPr>
        </p:pic>
        <p:sp>
          <p:nvSpPr>
            <p:cNvPr id="830" name="Shape 830"/>
            <p:cNvSpPr txBox="1"/>
            <p:nvPr/>
          </p:nvSpPr>
          <p:spPr>
            <a:xfrm rot="6660000">
              <a:off x="279302488" y="582979459"/>
              <a:ext cx="1603952958" cy="764094635"/>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831" name="Shape 831"/>
          <p:cNvGrpSpPr/>
          <p:nvPr/>
        </p:nvGrpSpPr>
        <p:grpSpPr>
          <a:xfrm>
            <a:off x="5227380" y="1743783"/>
            <a:ext cx="327136" cy="276278"/>
            <a:chOff x="0" y="0"/>
            <a:chExt cx="2147483646" cy="2147483647"/>
          </a:xfrm>
        </p:grpSpPr>
        <p:pic>
          <p:nvPicPr>
            <p:cNvPr id="832" name="Shape 832"/>
            <p:cNvPicPr preferRelativeResize="0"/>
            <p:nvPr/>
          </p:nvPicPr>
          <p:blipFill rotWithShape="1">
            <a:blip r:embed="rId12">
              <a:alphaModFix/>
            </a:blip>
            <a:srcRect b="0" l="0" r="0" t="0"/>
            <a:stretch/>
          </p:blipFill>
          <p:spPr>
            <a:xfrm>
              <a:off x="0" y="0"/>
              <a:ext cx="2147483646" cy="2147483647"/>
            </a:xfrm>
            <a:prstGeom prst="rect">
              <a:avLst/>
            </a:prstGeom>
            <a:noFill/>
            <a:ln>
              <a:noFill/>
            </a:ln>
          </p:spPr>
        </p:pic>
        <p:sp>
          <p:nvSpPr>
            <p:cNvPr id="833" name="Shape 833"/>
            <p:cNvSpPr txBox="1"/>
            <p:nvPr/>
          </p:nvSpPr>
          <p:spPr>
            <a:xfrm rot="4320000">
              <a:off x="101512655" y="706132819"/>
              <a:ext cx="1958238743" cy="50629426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834" name="Shape 834"/>
          <p:cNvGrpSpPr/>
          <p:nvPr/>
        </p:nvGrpSpPr>
        <p:grpSpPr>
          <a:xfrm>
            <a:off x="5260761" y="1863904"/>
            <a:ext cx="380547" cy="288290"/>
            <a:chOff x="0" y="0"/>
            <a:chExt cx="2147483647" cy="2147483647"/>
          </a:xfrm>
        </p:grpSpPr>
        <p:pic>
          <p:nvPicPr>
            <p:cNvPr id="835" name="Shape 835"/>
            <p:cNvPicPr preferRelativeResize="0"/>
            <p:nvPr/>
          </p:nvPicPr>
          <p:blipFill rotWithShape="1">
            <a:blip r:embed="rId13">
              <a:alphaModFix/>
            </a:blip>
            <a:srcRect b="0" l="0" r="0" t="0"/>
            <a:stretch/>
          </p:blipFill>
          <p:spPr>
            <a:xfrm>
              <a:off x="0" y="0"/>
              <a:ext cx="2147483647" cy="2147483647"/>
            </a:xfrm>
            <a:prstGeom prst="rect">
              <a:avLst/>
            </a:prstGeom>
            <a:noFill/>
            <a:ln>
              <a:noFill/>
            </a:ln>
          </p:spPr>
        </p:pic>
        <p:sp>
          <p:nvSpPr>
            <p:cNvPr id="836" name="Shape 836"/>
            <p:cNvSpPr txBox="1"/>
            <p:nvPr/>
          </p:nvSpPr>
          <p:spPr>
            <a:xfrm rot="4560000">
              <a:off x="178510640" y="564101087"/>
              <a:ext cx="1772790044" cy="79593191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837" name="Shape 837"/>
          <p:cNvGrpSpPr/>
          <p:nvPr/>
        </p:nvGrpSpPr>
        <p:grpSpPr>
          <a:xfrm>
            <a:off x="7597454" y="1763803"/>
            <a:ext cx="393900" cy="268270"/>
            <a:chOff x="0" y="0"/>
            <a:chExt cx="2147483647" cy="2147483647"/>
          </a:xfrm>
        </p:grpSpPr>
        <p:pic>
          <p:nvPicPr>
            <p:cNvPr id="838" name="Shape 838"/>
            <p:cNvPicPr preferRelativeResize="0"/>
            <p:nvPr/>
          </p:nvPicPr>
          <p:blipFill rotWithShape="1">
            <a:blip r:embed="rId6">
              <a:alphaModFix/>
            </a:blip>
            <a:srcRect b="0" l="0" r="0" t="0"/>
            <a:stretch/>
          </p:blipFill>
          <p:spPr>
            <a:xfrm>
              <a:off x="0" y="0"/>
              <a:ext cx="2147483647" cy="2147483647"/>
            </a:xfrm>
            <a:prstGeom prst="rect">
              <a:avLst/>
            </a:prstGeom>
            <a:noFill/>
            <a:ln>
              <a:noFill/>
            </a:ln>
          </p:spPr>
        </p:pic>
        <p:sp>
          <p:nvSpPr>
            <p:cNvPr id="839" name="Shape 839"/>
            <p:cNvSpPr txBox="1"/>
            <p:nvPr/>
          </p:nvSpPr>
          <p:spPr>
            <a:xfrm rot="7440000">
              <a:off x="221131122" y="734442117"/>
              <a:ext cx="1712695568" cy="429357926"/>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sp>
        <p:nvSpPr>
          <p:cNvPr id="840" name="Shape 840"/>
          <p:cNvSpPr/>
          <p:nvPr/>
        </p:nvSpPr>
        <p:spPr>
          <a:xfrm flipH="1">
            <a:off x="7990173" y="2033576"/>
            <a:ext cx="116486" cy="498419"/>
          </a:xfrm>
          <a:custGeom>
            <a:pathLst>
              <a:path extrusionOk="0" h="120000" w="120000">
                <a:moveTo>
                  <a:pt x="60854" y="120000"/>
                </a:moveTo>
                <a:cubicBezTo>
                  <a:pt x="26352" y="91428"/>
                  <a:pt x="-8148" y="62857"/>
                  <a:pt x="1708" y="42857"/>
                </a:cubicBezTo>
                <a:cubicBezTo>
                  <a:pt x="11566" y="22857"/>
                  <a:pt x="120000" y="0"/>
                  <a:pt x="120000" y="0"/>
                </a:cubicBezTo>
              </a:path>
            </a:pathLst>
          </a:custGeom>
          <a:noFill/>
          <a:ln cap="flat" cmpd="sng" w="76200">
            <a:solidFill>
              <a:srgbClr val="000000"/>
            </a:solidFill>
            <a:prstDash val="solid"/>
            <a:miter/>
            <a:headEnd len="med" w="med" type="none"/>
            <a:tailEnd len="med" w="med" type="none"/>
          </a:ln>
          <a:effectLst>
            <a:outerShdw blurRad="63500" dir="5400000" dist="20000">
              <a:srgbClr val="000000">
                <a:alpha val="37647"/>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841" name="Shape 841"/>
          <p:cNvGrpSpPr/>
          <p:nvPr/>
        </p:nvGrpSpPr>
        <p:grpSpPr>
          <a:xfrm>
            <a:off x="7704275" y="1719759"/>
            <a:ext cx="373871" cy="276278"/>
            <a:chOff x="0" y="0"/>
            <a:chExt cx="2147483647" cy="2147483647"/>
          </a:xfrm>
        </p:grpSpPr>
        <p:pic>
          <p:nvPicPr>
            <p:cNvPr id="842" name="Shape 842"/>
            <p:cNvPicPr preferRelativeResize="0"/>
            <p:nvPr/>
          </p:nvPicPr>
          <p:blipFill rotWithShape="1">
            <a:blip r:embed="rId14">
              <a:alphaModFix/>
            </a:blip>
            <a:srcRect b="0" l="0" r="0" t="0"/>
            <a:stretch/>
          </p:blipFill>
          <p:spPr>
            <a:xfrm>
              <a:off x="0" y="0"/>
              <a:ext cx="2147483647" cy="2147483647"/>
            </a:xfrm>
            <a:prstGeom prst="rect">
              <a:avLst/>
            </a:prstGeom>
            <a:noFill/>
            <a:ln>
              <a:noFill/>
            </a:ln>
          </p:spPr>
        </p:pic>
        <p:sp>
          <p:nvSpPr>
            <p:cNvPr id="843" name="Shape 843"/>
            <p:cNvSpPr txBox="1"/>
            <p:nvPr/>
          </p:nvSpPr>
          <p:spPr>
            <a:xfrm rot="3660000">
              <a:off x="167883064" y="748239885"/>
              <a:ext cx="1804447136" cy="41691278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sp>
        <p:nvSpPr>
          <p:cNvPr id="844" name="Shape 844"/>
          <p:cNvSpPr/>
          <p:nvPr/>
        </p:nvSpPr>
        <p:spPr>
          <a:xfrm>
            <a:off x="7534656" y="2018978"/>
            <a:ext cx="151258" cy="498419"/>
          </a:xfrm>
          <a:custGeom>
            <a:pathLst>
              <a:path extrusionOk="0" h="120000" w="120000">
                <a:moveTo>
                  <a:pt x="60854" y="120000"/>
                </a:moveTo>
                <a:cubicBezTo>
                  <a:pt x="26352" y="91428"/>
                  <a:pt x="-8148" y="62857"/>
                  <a:pt x="1708" y="42857"/>
                </a:cubicBezTo>
                <a:cubicBezTo>
                  <a:pt x="11566" y="22857"/>
                  <a:pt x="120000" y="0"/>
                  <a:pt x="120000" y="0"/>
                </a:cubicBezTo>
              </a:path>
            </a:pathLst>
          </a:custGeom>
          <a:noFill/>
          <a:ln cap="flat" cmpd="sng" w="76200">
            <a:solidFill>
              <a:srgbClr val="FF0000"/>
            </a:solidFill>
            <a:prstDash val="solid"/>
            <a:miter/>
            <a:headEnd len="med" w="med" type="none"/>
            <a:tailEnd len="med" w="med" type="none"/>
          </a:ln>
          <a:effectLst>
            <a:outerShdw blurRad="63500" dir="5400000" dist="20000">
              <a:srgbClr val="000000">
                <a:alpha val="37647"/>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845" name="Shape 845"/>
          <p:cNvSpPr/>
          <p:nvPr/>
        </p:nvSpPr>
        <p:spPr>
          <a:xfrm flipH="1">
            <a:off x="8829922" y="2047131"/>
            <a:ext cx="114748" cy="498419"/>
          </a:xfrm>
          <a:custGeom>
            <a:pathLst>
              <a:path extrusionOk="0" h="120000" w="120000">
                <a:moveTo>
                  <a:pt x="60854" y="120000"/>
                </a:moveTo>
                <a:cubicBezTo>
                  <a:pt x="26352" y="91428"/>
                  <a:pt x="-8148" y="62857"/>
                  <a:pt x="1708" y="42857"/>
                </a:cubicBezTo>
                <a:cubicBezTo>
                  <a:pt x="11566" y="22857"/>
                  <a:pt x="120000" y="0"/>
                  <a:pt x="120000" y="0"/>
                </a:cubicBezTo>
              </a:path>
            </a:pathLst>
          </a:custGeom>
          <a:noFill/>
          <a:ln cap="flat" cmpd="sng" w="76200">
            <a:solidFill>
              <a:srgbClr val="FF0000"/>
            </a:solidFill>
            <a:prstDash val="solid"/>
            <a:miter/>
            <a:headEnd len="med" w="med" type="none"/>
            <a:tailEnd len="med" w="med" type="none"/>
          </a:ln>
          <a:effectLst>
            <a:outerShdw blurRad="63500" dir="5400000" dist="20000">
              <a:srgbClr val="000000">
                <a:alpha val="37647"/>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846" name="Shape 846"/>
          <p:cNvGrpSpPr/>
          <p:nvPr/>
        </p:nvGrpSpPr>
        <p:grpSpPr>
          <a:xfrm>
            <a:off x="8538808" y="1747787"/>
            <a:ext cx="367195" cy="276278"/>
            <a:chOff x="0" y="0"/>
            <a:chExt cx="2147483646" cy="2147483647"/>
          </a:xfrm>
        </p:grpSpPr>
        <p:pic>
          <p:nvPicPr>
            <p:cNvPr id="847" name="Shape 847"/>
            <p:cNvPicPr preferRelativeResize="0"/>
            <p:nvPr/>
          </p:nvPicPr>
          <p:blipFill rotWithShape="1">
            <a:blip r:embed="rId15">
              <a:alphaModFix/>
            </a:blip>
            <a:srcRect b="0" l="0" r="0" t="0"/>
            <a:stretch/>
          </p:blipFill>
          <p:spPr>
            <a:xfrm>
              <a:off x="0" y="0"/>
              <a:ext cx="2147483646" cy="2147483647"/>
            </a:xfrm>
            <a:prstGeom prst="rect">
              <a:avLst/>
            </a:prstGeom>
            <a:noFill/>
            <a:ln>
              <a:noFill/>
            </a:ln>
          </p:spPr>
        </p:pic>
        <p:sp>
          <p:nvSpPr>
            <p:cNvPr id="848" name="Shape 848"/>
            <p:cNvSpPr txBox="1"/>
            <p:nvPr/>
          </p:nvSpPr>
          <p:spPr>
            <a:xfrm rot="3660000">
              <a:off x="159067085" y="748898531"/>
              <a:ext cx="1837255258" cy="41691278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849" name="Shape 849"/>
          <p:cNvGrpSpPr/>
          <p:nvPr/>
        </p:nvGrpSpPr>
        <p:grpSpPr>
          <a:xfrm>
            <a:off x="8605571" y="1767807"/>
            <a:ext cx="333813" cy="272274"/>
            <a:chOff x="0" y="0"/>
            <a:chExt cx="2147483647" cy="2147483647"/>
          </a:xfrm>
        </p:grpSpPr>
        <p:pic>
          <p:nvPicPr>
            <p:cNvPr id="850" name="Shape 850"/>
            <p:cNvPicPr preferRelativeResize="0"/>
            <p:nvPr/>
          </p:nvPicPr>
          <p:blipFill rotWithShape="1">
            <a:blip r:embed="rId16">
              <a:alphaModFix/>
            </a:blip>
            <a:srcRect b="0" l="0" r="0" t="0"/>
            <a:stretch/>
          </p:blipFill>
          <p:spPr>
            <a:xfrm>
              <a:off x="0" y="0"/>
              <a:ext cx="2147483647" cy="2147483647"/>
            </a:xfrm>
            <a:prstGeom prst="rect">
              <a:avLst/>
            </a:prstGeom>
            <a:noFill/>
            <a:ln>
              <a:noFill/>
            </a:ln>
          </p:spPr>
        </p:pic>
        <p:sp>
          <p:nvSpPr>
            <p:cNvPr id="851" name="Shape 851"/>
            <p:cNvSpPr txBox="1"/>
            <p:nvPr/>
          </p:nvSpPr>
          <p:spPr>
            <a:xfrm rot="4320000">
              <a:off x="107577573" y="698923808"/>
              <a:ext cx="1919073975" cy="513739763"/>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852" name="Shape 852"/>
          <p:cNvGrpSpPr/>
          <p:nvPr/>
        </p:nvGrpSpPr>
        <p:grpSpPr>
          <a:xfrm>
            <a:off x="8638952" y="1883924"/>
            <a:ext cx="380547" cy="292295"/>
            <a:chOff x="0" y="0"/>
            <a:chExt cx="2147483647" cy="2147483647"/>
          </a:xfrm>
        </p:grpSpPr>
        <p:pic>
          <p:nvPicPr>
            <p:cNvPr id="853" name="Shape 853"/>
            <p:cNvPicPr preferRelativeResize="0"/>
            <p:nvPr/>
          </p:nvPicPr>
          <p:blipFill rotWithShape="1">
            <a:blip r:embed="rId17">
              <a:alphaModFix/>
            </a:blip>
            <a:srcRect b="0" l="0" r="0" t="0"/>
            <a:stretch/>
          </p:blipFill>
          <p:spPr>
            <a:xfrm>
              <a:off x="0" y="0"/>
              <a:ext cx="2147483647" cy="2147483647"/>
            </a:xfrm>
            <a:prstGeom prst="rect">
              <a:avLst/>
            </a:prstGeom>
            <a:noFill/>
            <a:ln>
              <a:noFill/>
            </a:ln>
          </p:spPr>
        </p:pic>
        <p:sp>
          <p:nvSpPr>
            <p:cNvPr id="854" name="Shape 854"/>
            <p:cNvSpPr txBox="1"/>
            <p:nvPr/>
          </p:nvSpPr>
          <p:spPr>
            <a:xfrm rot="4560000">
              <a:off x="185614781" y="569403573"/>
              <a:ext cx="1772790044" cy="785028734"/>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855" name="Shape 855"/>
          <p:cNvGrpSpPr/>
          <p:nvPr/>
        </p:nvGrpSpPr>
        <p:grpSpPr>
          <a:xfrm>
            <a:off x="7604131" y="1727767"/>
            <a:ext cx="340489" cy="272274"/>
            <a:chOff x="0" y="0"/>
            <a:chExt cx="2147483647" cy="2147483647"/>
          </a:xfrm>
        </p:grpSpPr>
        <p:pic>
          <p:nvPicPr>
            <p:cNvPr id="856" name="Shape 856"/>
            <p:cNvPicPr preferRelativeResize="0"/>
            <p:nvPr/>
          </p:nvPicPr>
          <p:blipFill rotWithShape="1">
            <a:blip r:embed="rId10">
              <a:alphaModFix/>
            </a:blip>
            <a:srcRect b="0" l="0" r="0" t="0"/>
            <a:stretch/>
          </p:blipFill>
          <p:spPr>
            <a:xfrm>
              <a:off x="0" y="0"/>
              <a:ext cx="2147483647" cy="2147483647"/>
            </a:xfrm>
            <a:prstGeom prst="rect">
              <a:avLst/>
            </a:prstGeom>
            <a:noFill/>
            <a:ln>
              <a:noFill/>
            </a:ln>
          </p:spPr>
        </p:pic>
        <p:sp>
          <p:nvSpPr>
            <p:cNvPr id="857" name="Shape 857"/>
            <p:cNvSpPr txBox="1"/>
            <p:nvPr/>
          </p:nvSpPr>
          <p:spPr>
            <a:xfrm rot="6480000">
              <a:off x="136185207" y="703611889"/>
              <a:ext cx="1881445076" cy="513739763"/>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858" name="Shape 858"/>
          <p:cNvGrpSpPr/>
          <p:nvPr/>
        </p:nvGrpSpPr>
        <p:grpSpPr>
          <a:xfrm>
            <a:off x="7497311" y="1851892"/>
            <a:ext cx="420604" cy="296298"/>
            <a:chOff x="0" y="0"/>
            <a:chExt cx="2147483646" cy="2147483647"/>
          </a:xfrm>
        </p:grpSpPr>
        <p:pic>
          <p:nvPicPr>
            <p:cNvPr id="859" name="Shape 859"/>
            <p:cNvPicPr preferRelativeResize="0"/>
            <p:nvPr/>
          </p:nvPicPr>
          <p:blipFill rotWithShape="1">
            <a:blip r:embed="rId18">
              <a:alphaModFix/>
            </a:blip>
            <a:srcRect b="0" l="0" r="0" t="0"/>
            <a:stretch/>
          </p:blipFill>
          <p:spPr>
            <a:xfrm>
              <a:off x="0" y="0"/>
              <a:ext cx="2147483646" cy="2147483647"/>
            </a:xfrm>
            <a:prstGeom prst="rect">
              <a:avLst/>
            </a:prstGeom>
            <a:noFill/>
            <a:ln>
              <a:noFill/>
            </a:ln>
          </p:spPr>
        </p:pic>
        <p:sp>
          <p:nvSpPr>
            <p:cNvPr id="860" name="Shape 860"/>
            <p:cNvSpPr txBox="1"/>
            <p:nvPr/>
          </p:nvSpPr>
          <p:spPr>
            <a:xfrm rot="6660000">
              <a:off x="272350809" y="574077784"/>
              <a:ext cx="1603952958" cy="774420237"/>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861" name="Shape 861"/>
          <p:cNvGrpSpPr/>
          <p:nvPr/>
        </p:nvGrpSpPr>
        <p:grpSpPr>
          <a:xfrm>
            <a:off x="7757685" y="1739779"/>
            <a:ext cx="327136" cy="272274"/>
            <a:chOff x="0" y="0"/>
            <a:chExt cx="2147483646" cy="2147483647"/>
          </a:xfrm>
        </p:grpSpPr>
        <p:pic>
          <p:nvPicPr>
            <p:cNvPr id="862" name="Shape 862"/>
            <p:cNvPicPr preferRelativeResize="0"/>
            <p:nvPr/>
          </p:nvPicPr>
          <p:blipFill rotWithShape="1">
            <a:blip r:embed="rId19">
              <a:alphaModFix/>
            </a:blip>
            <a:srcRect b="0" l="0" r="0" t="0"/>
            <a:stretch/>
          </p:blipFill>
          <p:spPr>
            <a:xfrm>
              <a:off x="0" y="0"/>
              <a:ext cx="2147483646" cy="2147483647"/>
            </a:xfrm>
            <a:prstGeom prst="rect">
              <a:avLst/>
            </a:prstGeom>
            <a:noFill/>
            <a:ln>
              <a:noFill/>
            </a:ln>
          </p:spPr>
        </p:pic>
        <p:sp>
          <p:nvSpPr>
            <p:cNvPr id="863" name="Shape 863"/>
            <p:cNvSpPr txBox="1"/>
            <p:nvPr/>
          </p:nvSpPr>
          <p:spPr>
            <a:xfrm rot="4320000">
              <a:off x="92571158" y="698255476"/>
              <a:ext cx="1958238743" cy="513739763"/>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864" name="Shape 864"/>
          <p:cNvGrpSpPr/>
          <p:nvPr/>
        </p:nvGrpSpPr>
        <p:grpSpPr>
          <a:xfrm>
            <a:off x="7784390" y="1855896"/>
            <a:ext cx="387223" cy="292295"/>
            <a:chOff x="0" y="0"/>
            <a:chExt cx="2147483647" cy="2147483647"/>
          </a:xfrm>
        </p:grpSpPr>
        <p:pic>
          <p:nvPicPr>
            <p:cNvPr id="865" name="Shape 865"/>
            <p:cNvPicPr preferRelativeResize="0"/>
            <p:nvPr/>
          </p:nvPicPr>
          <p:blipFill rotWithShape="1">
            <a:blip r:embed="rId20">
              <a:alphaModFix/>
            </a:blip>
            <a:srcRect b="0" l="0" r="0" t="0"/>
            <a:stretch/>
          </p:blipFill>
          <p:spPr>
            <a:xfrm>
              <a:off x="0" y="0"/>
              <a:ext cx="2147483647" cy="2147483647"/>
            </a:xfrm>
            <a:prstGeom prst="rect">
              <a:avLst/>
            </a:prstGeom>
            <a:noFill/>
            <a:ln>
              <a:noFill/>
            </a:ln>
          </p:spPr>
        </p:pic>
        <p:sp>
          <p:nvSpPr>
            <p:cNvPr id="866" name="Shape 866"/>
            <p:cNvSpPr txBox="1"/>
            <p:nvPr/>
          </p:nvSpPr>
          <p:spPr>
            <a:xfrm rot="4560000">
              <a:off x="204908252" y="568781018"/>
              <a:ext cx="1742224703" cy="785028734"/>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867" name="Shape 867"/>
          <p:cNvGrpSpPr/>
          <p:nvPr/>
        </p:nvGrpSpPr>
        <p:grpSpPr>
          <a:xfrm>
            <a:off x="6342316" y="1755795"/>
            <a:ext cx="393900" cy="268270"/>
            <a:chOff x="0" y="0"/>
            <a:chExt cx="2147483647" cy="2147483647"/>
          </a:xfrm>
        </p:grpSpPr>
        <p:pic>
          <p:nvPicPr>
            <p:cNvPr id="868" name="Shape 868"/>
            <p:cNvPicPr preferRelativeResize="0"/>
            <p:nvPr/>
          </p:nvPicPr>
          <p:blipFill rotWithShape="1">
            <a:blip r:embed="rId6">
              <a:alphaModFix/>
            </a:blip>
            <a:srcRect b="0" l="0" r="0" t="0"/>
            <a:stretch/>
          </p:blipFill>
          <p:spPr>
            <a:xfrm>
              <a:off x="0" y="0"/>
              <a:ext cx="2147483647" cy="2147483647"/>
            </a:xfrm>
            <a:prstGeom prst="rect">
              <a:avLst/>
            </a:prstGeom>
            <a:noFill/>
            <a:ln>
              <a:noFill/>
            </a:ln>
          </p:spPr>
        </p:pic>
        <p:sp>
          <p:nvSpPr>
            <p:cNvPr id="869" name="Shape 869"/>
            <p:cNvSpPr txBox="1"/>
            <p:nvPr/>
          </p:nvSpPr>
          <p:spPr>
            <a:xfrm rot="7440000">
              <a:off x="205644264" y="733996978"/>
              <a:ext cx="1712695568" cy="429357926"/>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sp>
        <p:nvSpPr>
          <p:cNvPr id="870" name="Shape 870"/>
          <p:cNvSpPr/>
          <p:nvPr/>
        </p:nvSpPr>
        <p:spPr>
          <a:xfrm flipH="1">
            <a:off x="6731418" y="2025233"/>
            <a:ext cx="116486" cy="498419"/>
          </a:xfrm>
          <a:custGeom>
            <a:pathLst>
              <a:path extrusionOk="0" h="120000" w="120000">
                <a:moveTo>
                  <a:pt x="60854" y="120000"/>
                </a:moveTo>
                <a:cubicBezTo>
                  <a:pt x="26352" y="91428"/>
                  <a:pt x="-8148" y="62857"/>
                  <a:pt x="1708" y="42857"/>
                </a:cubicBezTo>
                <a:cubicBezTo>
                  <a:pt x="11566" y="22857"/>
                  <a:pt x="120000" y="0"/>
                  <a:pt x="120000" y="0"/>
                </a:cubicBezTo>
              </a:path>
            </a:pathLst>
          </a:custGeom>
          <a:noFill/>
          <a:ln cap="flat" cmpd="sng" w="76200">
            <a:solidFill>
              <a:srgbClr val="000000"/>
            </a:solidFill>
            <a:prstDash val="solid"/>
            <a:miter/>
            <a:headEnd len="med" w="med" type="none"/>
            <a:tailEnd len="med" w="med" type="none"/>
          </a:ln>
          <a:effectLst>
            <a:outerShdw blurRad="63500" dir="5400000" dist="20000">
              <a:srgbClr val="000000">
                <a:alpha val="37647"/>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871" name="Shape 871"/>
          <p:cNvGrpSpPr/>
          <p:nvPr/>
        </p:nvGrpSpPr>
        <p:grpSpPr>
          <a:xfrm>
            <a:off x="6449136" y="1711751"/>
            <a:ext cx="367195" cy="276278"/>
            <a:chOff x="0" y="0"/>
            <a:chExt cx="2147483646" cy="2147483647"/>
          </a:xfrm>
        </p:grpSpPr>
        <p:pic>
          <p:nvPicPr>
            <p:cNvPr id="872" name="Shape 872"/>
            <p:cNvPicPr preferRelativeResize="0"/>
            <p:nvPr/>
          </p:nvPicPr>
          <p:blipFill rotWithShape="1">
            <a:blip r:embed="rId15">
              <a:alphaModFix/>
            </a:blip>
            <a:srcRect b="0" l="0" r="0" t="0"/>
            <a:stretch/>
          </p:blipFill>
          <p:spPr>
            <a:xfrm>
              <a:off x="0" y="0"/>
              <a:ext cx="2147483646" cy="2147483647"/>
            </a:xfrm>
            <a:prstGeom prst="rect">
              <a:avLst/>
            </a:prstGeom>
            <a:noFill/>
            <a:ln>
              <a:noFill/>
            </a:ln>
          </p:spPr>
        </p:pic>
        <p:sp>
          <p:nvSpPr>
            <p:cNvPr id="873" name="Shape 873"/>
            <p:cNvSpPr txBox="1"/>
            <p:nvPr/>
          </p:nvSpPr>
          <p:spPr>
            <a:xfrm rot="3660000">
              <a:off x="154319081" y="747801217"/>
              <a:ext cx="1837255258" cy="41691278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sp>
        <p:nvSpPr>
          <p:cNvPr id="874" name="Shape 874"/>
          <p:cNvSpPr/>
          <p:nvPr/>
        </p:nvSpPr>
        <p:spPr>
          <a:xfrm>
            <a:off x="6277640" y="2010635"/>
            <a:ext cx="149520" cy="498419"/>
          </a:xfrm>
          <a:custGeom>
            <a:pathLst>
              <a:path extrusionOk="0" h="120000" w="120000">
                <a:moveTo>
                  <a:pt x="60854" y="120000"/>
                </a:moveTo>
                <a:cubicBezTo>
                  <a:pt x="26352" y="91428"/>
                  <a:pt x="-8148" y="62857"/>
                  <a:pt x="1708" y="42857"/>
                </a:cubicBezTo>
                <a:cubicBezTo>
                  <a:pt x="11566" y="22857"/>
                  <a:pt x="120000" y="0"/>
                  <a:pt x="120000" y="0"/>
                </a:cubicBezTo>
              </a:path>
            </a:pathLst>
          </a:custGeom>
          <a:noFill/>
          <a:ln cap="flat" cmpd="sng" w="76200">
            <a:solidFill>
              <a:srgbClr val="FF0000"/>
            </a:solidFill>
            <a:prstDash val="solid"/>
            <a:miter/>
            <a:headEnd len="med" w="med" type="none"/>
            <a:tailEnd len="med" w="med" type="none"/>
          </a:ln>
          <a:effectLst>
            <a:outerShdw blurRad="63500" dir="5400000" dist="20000">
              <a:srgbClr val="000000">
                <a:alpha val="37647"/>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875" name="Shape 875"/>
          <p:cNvGrpSpPr/>
          <p:nvPr/>
        </p:nvGrpSpPr>
        <p:grpSpPr>
          <a:xfrm>
            <a:off x="6348992" y="1719759"/>
            <a:ext cx="333813" cy="272274"/>
            <a:chOff x="0" y="0"/>
            <a:chExt cx="2147483647" cy="2147483647"/>
          </a:xfrm>
        </p:grpSpPr>
        <p:pic>
          <p:nvPicPr>
            <p:cNvPr id="876" name="Shape 876"/>
            <p:cNvPicPr preferRelativeResize="0"/>
            <p:nvPr/>
          </p:nvPicPr>
          <p:blipFill rotWithShape="1">
            <a:blip r:embed="rId7">
              <a:alphaModFix/>
            </a:blip>
            <a:srcRect b="0" l="0" r="0" t="0"/>
            <a:stretch/>
          </p:blipFill>
          <p:spPr>
            <a:xfrm>
              <a:off x="0" y="0"/>
              <a:ext cx="2147483647" cy="2147483647"/>
            </a:xfrm>
            <a:prstGeom prst="rect">
              <a:avLst/>
            </a:prstGeom>
            <a:noFill/>
            <a:ln>
              <a:noFill/>
            </a:ln>
          </p:spPr>
        </p:pic>
        <p:sp>
          <p:nvSpPr>
            <p:cNvPr id="877" name="Shape 877"/>
            <p:cNvSpPr txBox="1"/>
            <p:nvPr/>
          </p:nvSpPr>
          <p:spPr>
            <a:xfrm rot="6480000">
              <a:off x="120634418" y="703166770"/>
              <a:ext cx="1919073975" cy="513739763"/>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878" name="Shape 878"/>
          <p:cNvGrpSpPr/>
          <p:nvPr/>
        </p:nvGrpSpPr>
        <p:grpSpPr>
          <a:xfrm>
            <a:off x="6242173" y="1843884"/>
            <a:ext cx="420604" cy="296298"/>
            <a:chOff x="0" y="0"/>
            <a:chExt cx="2147483646" cy="2147483647"/>
          </a:xfrm>
        </p:grpSpPr>
        <p:pic>
          <p:nvPicPr>
            <p:cNvPr id="879" name="Shape 879"/>
            <p:cNvPicPr preferRelativeResize="0"/>
            <p:nvPr/>
          </p:nvPicPr>
          <p:blipFill rotWithShape="1">
            <a:blip r:embed="rId18">
              <a:alphaModFix/>
            </a:blip>
            <a:srcRect b="0" l="0" r="0" t="0"/>
            <a:stretch/>
          </p:blipFill>
          <p:spPr>
            <a:xfrm>
              <a:off x="0" y="0"/>
              <a:ext cx="2147483646" cy="2147483647"/>
            </a:xfrm>
            <a:prstGeom prst="rect">
              <a:avLst/>
            </a:prstGeom>
            <a:noFill/>
            <a:ln>
              <a:noFill/>
            </a:ln>
          </p:spPr>
        </p:pic>
        <p:sp>
          <p:nvSpPr>
            <p:cNvPr id="880" name="Shape 880"/>
            <p:cNvSpPr txBox="1"/>
            <p:nvPr/>
          </p:nvSpPr>
          <p:spPr>
            <a:xfrm rot="6660000">
              <a:off x="257847243" y="573666357"/>
              <a:ext cx="1603952958" cy="774420237"/>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881" name="Shape 881"/>
          <p:cNvGrpSpPr/>
          <p:nvPr/>
        </p:nvGrpSpPr>
        <p:grpSpPr>
          <a:xfrm>
            <a:off x="6495870" y="1731771"/>
            <a:ext cx="333813" cy="272274"/>
            <a:chOff x="0" y="0"/>
            <a:chExt cx="2147483647" cy="2147483647"/>
          </a:xfrm>
        </p:grpSpPr>
        <p:pic>
          <p:nvPicPr>
            <p:cNvPr id="882" name="Shape 882"/>
            <p:cNvPicPr preferRelativeResize="0"/>
            <p:nvPr/>
          </p:nvPicPr>
          <p:blipFill rotWithShape="1">
            <a:blip r:embed="rId16">
              <a:alphaModFix/>
            </a:blip>
            <a:srcRect b="0" l="0" r="0" t="0"/>
            <a:stretch/>
          </p:blipFill>
          <p:spPr>
            <a:xfrm>
              <a:off x="0" y="0"/>
              <a:ext cx="2147483647" cy="2147483647"/>
            </a:xfrm>
            <a:prstGeom prst="rect">
              <a:avLst/>
            </a:prstGeom>
            <a:noFill/>
            <a:ln>
              <a:noFill/>
            </a:ln>
          </p:spPr>
        </p:pic>
        <p:sp>
          <p:nvSpPr>
            <p:cNvPr id="883" name="Shape 883"/>
            <p:cNvSpPr txBox="1"/>
            <p:nvPr/>
          </p:nvSpPr>
          <p:spPr>
            <a:xfrm rot="4320000">
              <a:off x="115399355" y="697809051"/>
              <a:ext cx="1919073975" cy="513739763"/>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884" name="Shape 884"/>
          <p:cNvGrpSpPr/>
          <p:nvPr/>
        </p:nvGrpSpPr>
        <p:grpSpPr>
          <a:xfrm>
            <a:off x="6529252" y="1847888"/>
            <a:ext cx="380547" cy="292295"/>
            <a:chOff x="0" y="0"/>
            <a:chExt cx="2147483647" cy="2147483647"/>
          </a:xfrm>
        </p:grpSpPr>
        <p:pic>
          <p:nvPicPr>
            <p:cNvPr id="885" name="Shape 885"/>
            <p:cNvPicPr preferRelativeResize="0"/>
            <p:nvPr/>
          </p:nvPicPr>
          <p:blipFill rotWithShape="1">
            <a:blip r:embed="rId21">
              <a:alphaModFix/>
            </a:blip>
            <a:srcRect b="0" l="0" r="0" t="0"/>
            <a:stretch/>
          </p:blipFill>
          <p:spPr>
            <a:xfrm>
              <a:off x="0" y="0"/>
              <a:ext cx="2147483647" cy="2147483647"/>
            </a:xfrm>
            <a:prstGeom prst="rect">
              <a:avLst/>
            </a:prstGeom>
            <a:noFill/>
            <a:ln>
              <a:noFill/>
            </a:ln>
          </p:spPr>
        </p:pic>
        <p:sp>
          <p:nvSpPr>
            <p:cNvPr id="886" name="Shape 886"/>
            <p:cNvSpPr txBox="1"/>
            <p:nvPr/>
          </p:nvSpPr>
          <p:spPr>
            <a:xfrm rot="4560000">
              <a:off x="192475992" y="568371249"/>
              <a:ext cx="1772790044" cy="785028734"/>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sp>
        <p:nvSpPr>
          <p:cNvPr id="887" name="Shape 887"/>
          <p:cNvSpPr/>
          <p:nvPr/>
        </p:nvSpPr>
        <p:spPr>
          <a:xfrm>
            <a:off x="1778000" y="1485900"/>
            <a:ext cx="2344737" cy="3309937"/>
          </a:xfrm>
          <a:custGeom>
            <a:pathLst>
              <a:path extrusionOk="0" h="120000" w="120000">
                <a:moveTo>
                  <a:pt x="1865" y="89188"/>
                </a:moveTo>
                <a:cubicBezTo>
                  <a:pt x="-626" y="98415"/>
                  <a:pt x="-3118" y="107642"/>
                  <a:pt x="12177" y="112757"/>
                </a:cubicBezTo>
                <a:cubicBezTo>
                  <a:pt x="27473" y="117873"/>
                  <a:pt x="75940" y="120614"/>
                  <a:pt x="93642" y="119883"/>
                </a:cubicBezTo>
                <a:cubicBezTo>
                  <a:pt x="111344" y="119152"/>
                  <a:pt x="114781" y="121527"/>
                  <a:pt x="118391" y="108372"/>
                </a:cubicBezTo>
                <a:cubicBezTo>
                  <a:pt x="122000" y="95218"/>
                  <a:pt x="118906" y="55845"/>
                  <a:pt x="115297" y="40954"/>
                </a:cubicBezTo>
                <a:cubicBezTo>
                  <a:pt x="111688" y="26064"/>
                  <a:pt x="100860" y="25789"/>
                  <a:pt x="96735" y="19029"/>
                </a:cubicBezTo>
                <a:cubicBezTo>
                  <a:pt x="92611" y="12269"/>
                  <a:pt x="87455" y="2586"/>
                  <a:pt x="90548" y="393"/>
                </a:cubicBezTo>
                <a:cubicBezTo>
                  <a:pt x="93642" y="-1798"/>
                  <a:pt x="115297" y="5875"/>
                  <a:pt x="115297" y="5875"/>
                </a:cubicBezTo>
              </a:path>
            </a:pathLst>
          </a:custGeom>
          <a:noFill/>
          <a:ln cap="flat" cmpd="sng" w="38100">
            <a:solidFill>
              <a:srgbClr val="000000"/>
            </a:solidFill>
            <a:prstDash val="solid"/>
            <a:miter/>
            <a:headEnd len="med" w="med" type="none"/>
            <a:tailEnd len="med" w="med" type="none"/>
          </a:ln>
          <a:effectLst>
            <a:outerShdw blurRad="63500" dir="5400000" dist="20000">
              <a:srgbClr val="000000">
                <a:alpha val="37647"/>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888" name="Shape 888"/>
          <p:cNvSpPr/>
          <p:nvPr/>
        </p:nvSpPr>
        <p:spPr>
          <a:xfrm>
            <a:off x="2508250" y="860821"/>
            <a:ext cx="5253000" cy="3508800"/>
          </a:xfrm>
          <a:custGeom>
            <a:pathLst>
              <a:path extrusionOk="0" h="120000" w="120000">
                <a:moveTo>
                  <a:pt x="1181" y="104983"/>
                </a:moveTo>
                <a:cubicBezTo>
                  <a:pt x="29" y="109765"/>
                  <a:pt x="-1121" y="114547"/>
                  <a:pt x="2102" y="116873"/>
                </a:cubicBezTo>
                <a:cubicBezTo>
                  <a:pt x="5326" y="119200"/>
                  <a:pt x="17069" y="121354"/>
                  <a:pt x="20523" y="118941"/>
                </a:cubicBezTo>
                <a:cubicBezTo>
                  <a:pt x="23977" y="116529"/>
                  <a:pt x="22826" y="111445"/>
                  <a:pt x="22826" y="102398"/>
                </a:cubicBezTo>
                <a:cubicBezTo>
                  <a:pt x="22826" y="93350"/>
                  <a:pt x="21828" y="77582"/>
                  <a:pt x="20523" y="64657"/>
                </a:cubicBezTo>
                <a:cubicBezTo>
                  <a:pt x="19218" y="51732"/>
                  <a:pt x="14690" y="34671"/>
                  <a:pt x="14997" y="24848"/>
                </a:cubicBezTo>
                <a:cubicBezTo>
                  <a:pt x="15304" y="15025"/>
                  <a:pt x="16609" y="9683"/>
                  <a:pt x="22365" y="5719"/>
                </a:cubicBezTo>
                <a:cubicBezTo>
                  <a:pt x="28122" y="1755"/>
                  <a:pt x="33265" y="-1863"/>
                  <a:pt x="49537" y="1066"/>
                </a:cubicBezTo>
                <a:cubicBezTo>
                  <a:pt x="65810" y="3996"/>
                  <a:pt x="120000" y="23297"/>
                  <a:pt x="120000" y="23297"/>
                </a:cubicBezTo>
              </a:path>
            </a:pathLst>
          </a:custGeom>
          <a:noFill/>
          <a:ln cap="flat" cmpd="sng" w="38100">
            <a:solidFill>
              <a:srgbClr val="FF0000"/>
            </a:solidFill>
            <a:prstDash val="solid"/>
            <a:miter/>
            <a:headEnd len="med" w="med" type="none"/>
            <a:tailEnd len="med" w="med" type="none"/>
          </a:ln>
          <a:effectLst>
            <a:outerShdw blurRad="63500" dir="5400000" dist="20000">
              <a:srgbClr val="000000">
                <a:alpha val="37650"/>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pic>
        <p:nvPicPr>
          <p:cNvPr id="889" name="Shape 889"/>
          <p:cNvPicPr preferRelativeResize="0"/>
          <p:nvPr/>
        </p:nvPicPr>
        <p:blipFill>
          <a:blip r:embed="rId22">
            <a:alphaModFix/>
          </a:blip>
          <a:stretch>
            <a:fillRect/>
          </a:stretch>
        </p:blipFill>
        <p:spPr>
          <a:xfrm>
            <a:off x="4158689" y="2509050"/>
            <a:ext cx="1166134" cy="1585037"/>
          </a:xfrm>
          <a:prstGeom prst="rect">
            <a:avLst/>
          </a:prstGeom>
          <a:noFill/>
          <a:ln>
            <a:noFill/>
          </a:ln>
        </p:spPr>
      </p:pic>
      <p:pic>
        <p:nvPicPr>
          <p:cNvPr id="890" name="Shape 890"/>
          <p:cNvPicPr preferRelativeResize="0"/>
          <p:nvPr/>
        </p:nvPicPr>
        <p:blipFill>
          <a:blip r:embed="rId22">
            <a:alphaModFix/>
          </a:blip>
          <a:stretch>
            <a:fillRect/>
          </a:stretch>
        </p:blipFill>
        <p:spPr>
          <a:xfrm>
            <a:off x="5360764" y="2509050"/>
            <a:ext cx="1166134" cy="1585037"/>
          </a:xfrm>
          <a:prstGeom prst="rect">
            <a:avLst/>
          </a:prstGeom>
          <a:noFill/>
          <a:ln>
            <a:noFill/>
          </a:ln>
        </p:spPr>
      </p:pic>
      <p:pic>
        <p:nvPicPr>
          <p:cNvPr id="891" name="Shape 891"/>
          <p:cNvPicPr preferRelativeResize="0"/>
          <p:nvPr/>
        </p:nvPicPr>
        <p:blipFill>
          <a:blip r:embed="rId22">
            <a:alphaModFix/>
          </a:blip>
          <a:stretch>
            <a:fillRect/>
          </a:stretch>
        </p:blipFill>
        <p:spPr>
          <a:xfrm>
            <a:off x="6625602" y="2509050"/>
            <a:ext cx="1166134" cy="1585037"/>
          </a:xfrm>
          <a:prstGeom prst="rect">
            <a:avLst/>
          </a:prstGeom>
          <a:noFill/>
          <a:ln>
            <a:noFill/>
          </a:ln>
        </p:spPr>
      </p:pic>
      <p:pic>
        <p:nvPicPr>
          <p:cNvPr id="892" name="Shape 892"/>
          <p:cNvPicPr preferRelativeResize="0"/>
          <p:nvPr/>
        </p:nvPicPr>
        <p:blipFill>
          <a:blip r:embed="rId22">
            <a:alphaModFix/>
          </a:blip>
          <a:stretch>
            <a:fillRect/>
          </a:stretch>
        </p:blipFill>
        <p:spPr>
          <a:xfrm>
            <a:off x="7853627" y="2533450"/>
            <a:ext cx="1166134" cy="1585037"/>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96" name="Shape 896"/>
        <p:cNvGrpSpPr/>
        <p:nvPr/>
      </p:nvGrpSpPr>
      <p:grpSpPr>
        <a:xfrm>
          <a:off x="0" y="0"/>
          <a:ext cx="0" cy="0"/>
          <a:chOff x="0" y="0"/>
          <a:chExt cx="0" cy="0"/>
        </a:xfrm>
      </p:grpSpPr>
      <p:sp>
        <p:nvSpPr>
          <p:cNvPr id="897" name="Shape 897"/>
          <p:cNvSpPr txBox="1"/>
          <p:nvPr>
            <p:ph type="title"/>
          </p:nvPr>
        </p:nvSpPr>
        <p:spPr>
          <a:xfrm>
            <a:off x="283103" y="712140"/>
            <a:ext cx="6244200" cy="3835500"/>
          </a:xfrm>
          <a:prstGeom prst="rect">
            <a:avLst/>
          </a:prstGeom>
        </p:spPr>
        <p:txBody>
          <a:bodyPr anchorCtr="0" anchor="ctr" bIns="91425" lIns="91425" rIns="91425" tIns="91425">
            <a:noAutofit/>
          </a:bodyPr>
          <a:lstStyle/>
          <a:p>
            <a:pPr lvl="0">
              <a:spcBef>
                <a:spcPts val="0"/>
              </a:spcBef>
              <a:buNone/>
            </a:pPr>
            <a:r>
              <a:rPr lang="en"/>
              <a:t>Lab 3: Exploring Series Wiring with Solar Electricity</a:t>
            </a: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01" name="Shape 901"/>
        <p:cNvGrpSpPr/>
        <p:nvPr/>
      </p:nvGrpSpPr>
      <p:grpSpPr>
        <a:xfrm>
          <a:off x="0" y="0"/>
          <a:ext cx="0" cy="0"/>
          <a:chOff x="0" y="0"/>
          <a:chExt cx="0" cy="0"/>
        </a:xfrm>
      </p:grpSpPr>
      <p:sp>
        <p:nvSpPr>
          <p:cNvPr id="902" name="Shape 902"/>
          <p:cNvSpPr txBox="1"/>
          <p:nvPr>
            <p:ph type="title"/>
          </p:nvPr>
        </p:nvSpPr>
        <p:spPr>
          <a:xfrm>
            <a:off x="370475" y="347350"/>
            <a:ext cx="8351400" cy="635400"/>
          </a:xfrm>
          <a:prstGeom prst="rect">
            <a:avLst/>
          </a:prstGeom>
        </p:spPr>
        <p:txBody>
          <a:bodyPr anchorCtr="0" anchor="t" bIns="91425" lIns="91425" rIns="91425" tIns="91425">
            <a:noAutofit/>
          </a:bodyPr>
          <a:lstStyle/>
          <a:p>
            <a:pPr lvl="0" rtl="0">
              <a:spcBef>
                <a:spcPts val="0"/>
              </a:spcBef>
              <a:buNone/>
            </a:pPr>
            <a:r>
              <a:rPr lang="en"/>
              <a:t>Types of circuits -  Teacher Notes</a:t>
            </a:r>
          </a:p>
        </p:txBody>
      </p:sp>
      <p:sp>
        <p:nvSpPr>
          <p:cNvPr id="903" name="Shape 903"/>
          <p:cNvSpPr txBox="1"/>
          <p:nvPr>
            <p:ph idx="1" type="body"/>
          </p:nvPr>
        </p:nvSpPr>
        <p:spPr>
          <a:xfrm>
            <a:off x="380300" y="1310900"/>
            <a:ext cx="8351400" cy="3350100"/>
          </a:xfrm>
          <a:prstGeom prst="rect">
            <a:avLst/>
          </a:prstGeom>
        </p:spPr>
        <p:txBody>
          <a:bodyPr anchorCtr="0" anchor="t" bIns="91425" lIns="91425" rIns="91425" tIns="91425">
            <a:noAutofit/>
          </a:bodyPr>
          <a:lstStyle/>
          <a:p>
            <a:pPr lvl="0">
              <a:spcBef>
                <a:spcPts val="0"/>
              </a:spcBef>
              <a:buNone/>
            </a:pPr>
            <a:r>
              <a:rPr lang="en" sz="1400"/>
              <a:t>12.30 - Warm Up and share out</a:t>
            </a:r>
          </a:p>
          <a:p>
            <a:pPr lvl="0">
              <a:spcBef>
                <a:spcPts val="0"/>
              </a:spcBef>
              <a:buNone/>
            </a:pPr>
            <a:r>
              <a:rPr lang="en" sz="1400"/>
              <a:t>12.40 - Human circuits; series then parallel</a:t>
            </a:r>
          </a:p>
          <a:p>
            <a:pPr lvl="0">
              <a:spcBef>
                <a:spcPts val="0"/>
              </a:spcBef>
              <a:buNone/>
            </a:pPr>
            <a:r>
              <a:rPr lang="en" sz="1400"/>
              <a:t>12.50 - Record circuits in notebooks</a:t>
            </a:r>
          </a:p>
          <a:p>
            <a:pPr lvl="0">
              <a:spcBef>
                <a:spcPts val="0"/>
              </a:spcBef>
              <a:buNone/>
            </a:pPr>
            <a:r>
              <a:rPr lang="en" sz="1400"/>
              <a:t>1.00 - Parallel notes and practice problems (8 circuits around room on poster paper)</a:t>
            </a:r>
          </a:p>
          <a:p>
            <a:pPr lvl="0">
              <a:spcBef>
                <a:spcPts val="0"/>
              </a:spcBef>
              <a:buNone/>
            </a:pPr>
            <a:r>
              <a:rPr lang="en" sz="1400"/>
              <a:t>1.15 - Parallel lab </a:t>
            </a:r>
          </a:p>
          <a:p>
            <a:pPr lvl="0">
              <a:spcBef>
                <a:spcPts val="0"/>
              </a:spcBef>
              <a:buNone/>
            </a:pPr>
            <a:r>
              <a:rPr lang="en" sz="1400"/>
              <a:t>1.35 - Challenge</a:t>
            </a:r>
          </a:p>
          <a:p>
            <a:pPr lvl="0">
              <a:spcBef>
                <a:spcPts val="0"/>
              </a:spcBef>
              <a:buNone/>
            </a:pPr>
            <a:r>
              <a:rPr lang="en" sz="1400"/>
              <a:t>1.55 - Back inside; concept debrief</a:t>
            </a:r>
          </a:p>
          <a:p>
            <a:pPr lvl="0">
              <a:spcBef>
                <a:spcPts val="0"/>
              </a:spcBef>
              <a:buNone/>
            </a:pPr>
            <a:r>
              <a:rPr lang="en" sz="1400"/>
              <a:t>2.00 - Toolbox inventory and group reflection</a:t>
            </a:r>
          </a:p>
          <a:p>
            <a:pPr lvl="0" rtl="0">
              <a:spcBef>
                <a:spcPts val="0"/>
              </a:spcBef>
              <a:buNone/>
            </a:pPr>
            <a:r>
              <a:t/>
            </a:r>
            <a:endParaRPr sz="1400"/>
          </a:p>
          <a:p>
            <a:pPr lvl="0" rtl="0">
              <a:spcBef>
                <a:spcPts val="0"/>
              </a:spcBef>
              <a:buNone/>
            </a:pPr>
            <a:r>
              <a:t/>
            </a:r>
            <a:endParaRPr sz="1400"/>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07" name="Shape 907"/>
        <p:cNvGrpSpPr/>
        <p:nvPr/>
      </p:nvGrpSpPr>
      <p:grpSpPr>
        <a:xfrm>
          <a:off x="0" y="0"/>
          <a:ext cx="0" cy="0"/>
          <a:chOff x="0" y="0"/>
          <a:chExt cx="0" cy="0"/>
        </a:xfrm>
      </p:grpSpPr>
      <p:sp>
        <p:nvSpPr>
          <p:cNvPr id="908" name="Shape 908"/>
          <p:cNvSpPr txBox="1"/>
          <p:nvPr>
            <p:ph type="ctrTitle"/>
          </p:nvPr>
        </p:nvSpPr>
        <p:spPr>
          <a:xfrm>
            <a:off x="303125" y="325425"/>
            <a:ext cx="8400000" cy="936000"/>
          </a:xfrm>
          <a:prstGeom prst="rect">
            <a:avLst/>
          </a:prstGeom>
        </p:spPr>
        <p:txBody>
          <a:bodyPr anchorCtr="0" anchor="t" bIns="91425" lIns="91425" rIns="91425" tIns="91425">
            <a:noAutofit/>
          </a:bodyPr>
          <a:lstStyle/>
          <a:p>
            <a:pPr lvl="0" rtl="0">
              <a:spcBef>
                <a:spcPts val="0"/>
              </a:spcBef>
              <a:buNone/>
            </a:pPr>
            <a:r>
              <a:rPr lang="en"/>
              <a:t>Types of Circuits</a:t>
            </a:r>
          </a:p>
        </p:txBody>
      </p:sp>
      <p:sp>
        <p:nvSpPr>
          <p:cNvPr id="909" name="Shape 909"/>
          <p:cNvSpPr txBox="1"/>
          <p:nvPr>
            <p:ph idx="1" type="subTitle"/>
          </p:nvPr>
        </p:nvSpPr>
        <p:spPr>
          <a:xfrm>
            <a:off x="239975" y="1081850"/>
            <a:ext cx="8817300" cy="3925200"/>
          </a:xfrm>
          <a:prstGeom prst="rect">
            <a:avLst/>
          </a:prstGeom>
        </p:spPr>
        <p:txBody>
          <a:bodyPr anchorCtr="0" anchor="t" bIns="91425" lIns="91425" rIns="91425" tIns="91425">
            <a:noAutofit/>
          </a:bodyPr>
          <a:lstStyle/>
          <a:p>
            <a:pPr lvl="0" rtl="0">
              <a:spcBef>
                <a:spcPts val="0"/>
              </a:spcBef>
              <a:buNone/>
            </a:pPr>
            <a:r>
              <a:rPr b="1" i="1" lang="en" sz="2400"/>
              <a:t>Learning Target:</a:t>
            </a:r>
          </a:p>
          <a:p>
            <a:pPr indent="-403225" lvl="0" marL="365125" rtl="0">
              <a:lnSpc>
                <a:spcPct val="100000"/>
              </a:lnSpc>
              <a:spcBef>
                <a:spcPts val="0"/>
              </a:spcBef>
              <a:buClr>
                <a:srgbClr val="FFFFFF"/>
              </a:buClr>
              <a:buSzPct val="125000"/>
              <a:buFont typeface="Lato"/>
              <a:buChar char="•"/>
            </a:pPr>
            <a:r>
              <a:rPr lang="en" sz="2400">
                <a:solidFill>
                  <a:srgbClr val="FFFFFF"/>
                </a:solidFill>
              </a:rPr>
              <a:t>To be able to explain the differences between series and parallel circuits</a:t>
            </a:r>
          </a:p>
          <a:p>
            <a:pPr lvl="0" rtl="0">
              <a:lnSpc>
                <a:spcPct val="100000"/>
              </a:lnSpc>
              <a:spcBef>
                <a:spcPts val="0"/>
              </a:spcBef>
              <a:buNone/>
            </a:pPr>
            <a:r>
              <a:t/>
            </a:r>
            <a:endParaRPr b="1" i="1" sz="3000"/>
          </a:p>
          <a:p>
            <a:pPr lvl="0" rtl="0">
              <a:lnSpc>
                <a:spcPct val="100000"/>
              </a:lnSpc>
              <a:spcBef>
                <a:spcPts val="0"/>
              </a:spcBef>
              <a:buNone/>
            </a:pPr>
            <a:r>
              <a:rPr b="1" i="1" lang="en" sz="3000"/>
              <a:t>Warm Up</a:t>
            </a:r>
          </a:p>
          <a:p>
            <a:pPr lvl="0" rtl="0">
              <a:lnSpc>
                <a:spcPct val="100000"/>
              </a:lnSpc>
              <a:spcBef>
                <a:spcPts val="0"/>
              </a:spcBef>
              <a:buNone/>
            </a:pPr>
            <a:r>
              <a:rPr lang="en" sz="3000"/>
              <a:t>Use the waterfall model from yesterday to explain what happens to voltage and current when solar panels are wired in series.</a:t>
            </a:r>
          </a:p>
        </p:txBody>
      </p:sp>
      <p:sp>
        <p:nvSpPr>
          <p:cNvPr id="910" name="Shape 910"/>
          <p:cNvSpPr txBox="1"/>
          <p:nvPr/>
        </p:nvSpPr>
        <p:spPr>
          <a:xfrm>
            <a:off x="3764150" y="-81600"/>
            <a:ext cx="5277300" cy="473400"/>
          </a:xfrm>
          <a:prstGeom prst="rect">
            <a:avLst/>
          </a:prstGeom>
          <a:noFill/>
          <a:ln>
            <a:noFill/>
          </a:ln>
        </p:spPr>
        <p:txBody>
          <a:bodyPr anchorCtr="0" anchor="t" bIns="91425" lIns="91425" rIns="91425" tIns="91425">
            <a:noAutofit/>
          </a:bodyPr>
          <a:lstStyle/>
          <a:p>
            <a:pPr lvl="0" rtl="0">
              <a:spcBef>
                <a:spcPts val="0"/>
              </a:spcBef>
              <a:buNone/>
            </a:pPr>
            <a:r>
              <a:rPr lang="en" sz="3000">
                <a:solidFill>
                  <a:srgbClr val="FFFFFF"/>
                </a:solidFill>
                <a:latin typeface="Raleway"/>
                <a:ea typeface="Raleway"/>
                <a:cs typeface="Raleway"/>
                <a:sym typeface="Raleway"/>
              </a:rPr>
              <a:t>Wednesday June 29th 2016 </a:t>
            </a: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14" name="Shape 914"/>
        <p:cNvGrpSpPr/>
        <p:nvPr/>
      </p:nvGrpSpPr>
      <p:grpSpPr>
        <a:xfrm>
          <a:off x="0" y="0"/>
          <a:ext cx="0" cy="0"/>
          <a:chOff x="0" y="0"/>
          <a:chExt cx="0" cy="0"/>
        </a:xfrm>
      </p:grpSpPr>
      <p:sp>
        <p:nvSpPr>
          <p:cNvPr id="915" name="Shape 915"/>
          <p:cNvSpPr txBox="1"/>
          <p:nvPr>
            <p:ph type="title"/>
          </p:nvPr>
        </p:nvSpPr>
        <p:spPr>
          <a:xfrm>
            <a:off x="853950" y="540075"/>
            <a:ext cx="7436100" cy="1176600"/>
          </a:xfrm>
          <a:prstGeom prst="rect">
            <a:avLst/>
          </a:prstGeom>
        </p:spPr>
        <p:txBody>
          <a:bodyPr anchorCtr="0" anchor="ctr" bIns="91425" lIns="91425" rIns="91425" tIns="91425">
            <a:noAutofit/>
          </a:bodyPr>
          <a:lstStyle/>
          <a:p>
            <a:pPr lvl="0">
              <a:spcBef>
                <a:spcPts val="0"/>
              </a:spcBef>
              <a:buNone/>
            </a:pPr>
            <a:r>
              <a:rPr lang="en" sz="7200"/>
              <a:t>Human circuits</a:t>
            </a:r>
            <a:r>
              <a:rPr lang="en"/>
              <a:t> </a:t>
            </a:r>
          </a:p>
        </p:txBody>
      </p:sp>
      <p:sp>
        <p:nvSpPr>
          <p:cNvPr id="916" name="Shape 916"/>
          <p:cNvSpPr txBox="1"/>
          <p:nvPr>
            <p:ph idx="1" type="body"/>
          </p:nvPr>
        </p:nvSpPr>
        <p:spPr>
          <a:xfrm>
            <a:off x="502950" y="1945275"/>
            <a:ext cx="8208600" cy="2268300"/>
          </a:xfrm>
          <a:prstGeom prst="rect">
            <a:avLst/>
          </a:prstGeom>
        </p:spPr>
        <p:txBody>
          <a:bodyPr anchorCtr="0" anchor="t" bIns="91425" lIns="91425" rIns="91425" tIns="91425">
            <a:noAutofit/>
          </a:bodyPr>
          <a:lstStyle/>
          <a:p>
            <a:pPr lvl="0" rtl="0">
              <a:spcBef>
                <a:spcPts val="0"/>
              </a:spcBef>
              <a:buNone/>
            </a:pPr>
            <a:r>
              <a:rPr lang="en"/>
              <a:t>2 people are solar cells</a:t>
            </a:r>
          </a:p>
          <a:p>
            <a:pPr lvl="0">
              <a:spcBef>
                <a:spcPts val="0"/>
              </a:spcBef>
              <a:buNone/>
            </a:pPr>
            <a:r>
              <a:rPr lang="en"/>
              <a:t>Everyone else is an electrical charge</a:t>
            </a:r>
          </a:p>
          <a:p>
            <a:pPr lvl="0">
              <a:spcBef>
                <a:spcPts val="0"/>
              </a:spcBef>
              <a:buNone/>
            </a:pPr>
            <a:r>
              <a:rPr lang="en"/>
              <a:t>The solar cell gives each charge a “push” which is enough to get them around the circuit. This represents </a:t>
            </a:r>
            <a:r>
              <a:rPr b="1" lang="en"/>
              <a:t>voltage</a:t>
            </a:r>
          </a:p>
          <a:p>
            <a:pPr lvl="0">
              <a:spcBef>
                <a:spcPts val="0"/>
              </a:spcBef>
              <a:buNone/>
            </a:pPr>
            <a:r>
              <a:rPr lang="en"/>
              <a:t>The number of electrical charges passing a point at any time represents </a:t>
            </a:r>
            <a:r>
              <a:rPr b="1" lang="en"/>
              <a:t>current</a:t>
            </a: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20" name="Shape 920"/>
        <p:cNvGrpSpPr/>
        <p:nvPr/>
      </p:nvGrpSpPr>
      <p:grpSpPr>
        <a:xfrm>
          <a:off x="0" y="0"/>
          <a:ext cx="0" cy="0"/>
          <a:chOff x="0" y="0"/>
          <a:chExt cx="0" cy="0"/>
        </a:xfrm>
      </p:grpSpPr>
      <p:sp>
        <p:nvSpPr>
          <p:cNvPr id="921" name="Shape 921"/>
          <p:cNvSpPr txBox="1"/>
          <p:nvPr>
            <p:ph type="title"/>
          </p:nvPr>
        </p:nvSpPr>
        <p:spPr>
          <a:xfrm>
            <a:off x="853950" y="540075"/>
            <a:ext cx="7436100" cy="1176600"/>
          </a:xfrm>
          <a:prstGeom prst="rect">
            <a:avLst/>
          </a:prstGeom>
        </p:spPr>
        <p:txBody>
          <a:bodyPr anchorCtr="0" anchor="ctr" bIns="91425" lIns="91425" rIns="91425" tIns="91425">
            <a:noAutofit/>
          </a:bodyPr>
          <a:lstStyle/>
          <a:p>
            <a:pPr lvl="0" rtl="0">
              <a:spcBef>
                <a:spcPts val="0"/>
              </a:spcBef>
              <a:buNone/>
            </a:pPr>
            <a:r>
              <a:rPr lang="en" sz="7200"/>
              <a:t>Human circuits</a:t>
            </a:r>
            <a:r>
              <a:rPr lang="en"/>
              <a:t> </a:t>
            </a:r>
          </a:p>
        </p:txBody>
      </p:sp>
      <p:sp>
        <p:nvSpPr>
          <p:cNvPr id="922" name="Shape 922"/>
          <p:cNvSpPr txBox="1"/>
          <p:nvPr>
            <p:ph idx="1" type="body"/>
          </p:nvPr>
        </p:nvSpPr>
        <p:spPr>
          <a:xfrm>
            <a:off x="1257300" y="1869075"/>
            <a:ext cx="6353100" cy="2268300"/>
          </a:xfrm>
          <a:prstGeom prst="rect">
            <a:avLst/>
          </a:prstGeom>
        </p:spPr>
        <p:txBody>
          <a:bodyPr anchorCtr="0" anchor="t" bIns="91425" lIns="91425" rIns="91425" tIns="91425">
            <a:noAutofit/>
          </a:bodyPr>
          <a:lstStyle/>
          <a:p>
            <a:pPr lvl="0">
              <a:spcBef>
                <a:spcPts val="0"/>
              </a:spcBef>
              <a:buNone/>
            </a:pPr>
            <a:r>
              <a:rPr lang="en" sz="2400"/>
              <a:t>In your notebook sketch the two different circuits we made.</a:t>
            </a:r>
          </a:p>
          <a:p>
            <a:pPr lvl="0">
              <a:spcBef>
                <a:spcPts val="0"/>
              </a:spcBef>
              <a:buNone/>
            </a:pPr>
            <a:r>
              <a:rPr lang="en" sz="2400"/>
              <a:t>Which one was a series circuit?</a:t>
            </a:r>
          </a:p>
          <a:p>
            <a:pPr lvl="0" rtl="0">
              <a:spcBef>
                <a:spcPts val="0"/>
              </a:spcBef>
              <a:buNone/>
            </a:pPr>
            <a:r>
              <a:rPr lang="en" sz="2400"/>
              <a:t>What happened to the amount of </a:t>
            </a:r>
            <a:r>
              <a:rPr b="1" lang="en" sz="2400"/>
              <a:t>voltage</a:t>
            </a:r>
            <a:r>
              <a:rPr lang="en" sz="2400"/>
              <a:t> and </a:t>
            </a:r>
            <a:r>
              <a:rPr b="1" lang="en" sz="2400"/>
              <a:t>current</a:t>
            </a:r>
            <a:r>
              <a:rPr lang="en" sz="2400"/>
              <a:t> in each circuit?</a:t>
            </a: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26" name="Shape 926"/>
        <p:cNvGrpSpPr/>
        <p:nvPr/>
      </p:nvGrpSpPr>
      <p:grpSpPr>
        <a:xfrm>
          <a:off x="0" y="0"/>
          <a:ext cx="0" cy="0"/>
          <a:chOff x="0" y="0"/>
          <a:chExt cx="0" cy="0"/>
        </a:xfrm>
      </p:grpSpPr>
      <p:sp>
        <p:nvSpPr>
          <p:cNvPr id="927" name="Shape 927"/>
          <p:cNvSpPr txBox="1"/>
          <p:nvPr/>
        </p:nvSpPr>
        <p:spPr>
          <a:xfrm>
            <a:off x="1119187" y="4606527"/>
            <a:ext cx="2179637" cy="127396"/>
          </a:xfrm>
          <a:prstGeom prst="rect">
            <a:avLst/>
          </a:prstGeom>
          <a:solidFill>
            <a:srgbClr val="606060"/>
          </a:solidFill>
          <a:ln cap="flat" cmpd="sng" w="9525">
            <a:solidFill>
              <a:schemeClr val="dk1"/>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928" name="Shape 928"/>
          <p:cNvSpPr txBox="1"/>
          <p:nvPr>
            <p:ph type="title"/>
          </p:nvPr>
        </p:nvSpPr>
        <p:spPr>
          <a:xfrm>
            <a:off x="76200" y="57150"/>
            <a:ext cx="8229600" cy="42267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chemeClr val="lt1"/>
              </a:buClr>
              <a:buSzPct val="25000"/>
              <a:buFont typeface="Arial"/>
              <a:buNone/>
            </a:pPr>
            <a:r>
              <a:rPr b="1" i="0" lang="en" sz="2800" u="none" cap="none" strike="noStrike">
                <a:solidFill>
                  <a:schemeClr val="lt1"/>
                </a:solidFill>
                <a:latin typeface="Arial"/>
                <a:ea typeface="Arial"/>
                <a:cs typeface="Arial"/>
                <a:sym typeface="Arial"/>
              </a:rPr>
              <a:t>Parallel Wiring</a:t>
            </a:r>
          </a:p>
        </p:txBody>
      </p:sp>
      <p:pic>
        <p:nvPicPr>
          <p:cNvPr descr="flashlight.jpg" id="929" name="Shape 929"/>
          <p:cNvPicPr preferRelativeResize="0"/>
          <p:nvPr>
            <p:ph idx="1" type="body"/>
          </p:nvPr>
        </p:nvPicPr>
        <p:blipFill rotWithShape="1">
          <a:blip r:embed="rId3">
            <a:alphaModFix/>
          </a:blip>
          <a:srcRect b="5593" l="14333" r="0" t="5593"/>
          <a:stretch/>
        </p:blipFill>
        <p:spPr>
          <a:xfrm rot="5400000">
            <a:off x="4557315" y="1032271"/>
            <a:ext cx="3983831" cy="3671886"/>
          </a:xfrm>
          <a:prstGeom prst="rect">
            <a:avLst/>
          </a:prstGeom>
          <a:noFill/>
          <a:ln>
            <a:noFill/>
          </a:ln>
        </p:spPr>
      </p:pic>
      <p:grpSp>
        <p:nvGrpSpPr>
          <p:cNvPr id="930" name="Shape 930"/>
          <p:cNvGrpSpPr/>
          <p:nvPr/>
        </p:nvGrpSpPr>
        <p:grpSpPr>
          <a:xfrm>
            <a:off x="377952" y="2642615"/>
            <a:ext cx="1761744" cy="2135124"/>
            <a:chOff x="0" y="0"/>
            <a:chExt cx="2147483647" cy="2147483647"/>
          </a:xfrm>
        </p:grpSpPr>
        <p:sp>
          <p:nvSpPr>
            <p:cNvPr id="931" name="Shape 931"/>
            <p:cNvSpPr/>
            <p:nvPr/>
          </p:nvSpPr>
          <p:spPr>
            <a:xfrm>
              <a:off x="0" y="32189377"/>
              <a:ext cx="2147483534" cy="2115294270"/>
            </a:xfrm>
            <a:prstGeom prst="flowChartMagneticDisk">
              <a:avLst/>
            </a:prstGeom>
            <a:gradFill>
              <a:gsLst>
                <a:gs pos="0">
                  <a:schemeClr val="dk1"/>
                </a:gs>
                <a:gs pos="51000">
                  <a:srgbClr val="068025"/>
                </a:gs>
                <a:gs pos="74000">
                  <a:srgbClr val="75E66C"/>
                </a:gs>
                <a:gs pos="100000">
                  <a:srgbClr val="008000"/>
                </a:gs>
              </a:gsLst>
              <a:lin ang="0" scaled="0"/>
            </a:gradFill>
            <a:ln cap="flat" cmpd="sng" w="9525">
              <a:solidFill>
                <a:srgbClr val="000000"/>
              </a:solidFill>
              <a:prstDash val="solid"/>
              <a:round/>
              <a:headEnd len="med" w="med" type="none"/>
              <a:tailEnd len="med" w="med" type="none"/>
            </a:ln>
            <a:effectLst>
              <a:outerShdw blurRad="39999" rotWithShape="0" dir="5400000" dist="23000">
                <a:srgbClr val="000000">
                  <a:alpha val="34901"/>
                </a:srgbClr>
              </a:outerShdw>
            </a:effectLst>
          </p:spPr>
          <p:txBody>
            <a:bodyPr anchorCtr="0" anchor="ctr" bIns="45700" lIns="91425" rIns="91425" tIns="45700">
              <a:noAutofit/>
            </a:bodyPr>
            <a:lstStyle/>
            <a:p>
              <a:pPr indent="0" lvl="0" marL="0" marR="0" rtl="0" algn="ctr">
                <a:lnSpc>
                  <a:spcPct val="100000"/>
                </a:lnSpc>
                <a:spcBef>
                  <a:spcPts val="0"/>
                </a:spcBef>
                <a:spcAft>
                  <a:spcPts val="0"/>
                </a:spcAft>
                <a:buClr>
                  <a:schemeClr val="lt1"/>
                </a:buClr>
                <a:buFont typeface="Arial"/>
                <a:buNone/>
              </a:pPr>
              <a:r>
                <a:t/>
              </a:r>
              <a:endParaRPr b="0" i="0" sz="1800" u="none" cap="none" strike="noStrike">
                <a:solidFill>
                  <a:schemeClr val="lt1"/>
                </a:solidFill>
                <a:latin typeface="Times New Roman"/>
                <a:ea typeface="Times New Roman"/>
                <a:cs typeface="Times New Roman"/>
                <a:sym typeface="Times New Roman"/>
              </a:endParaRPr>
            </a:p>
          </p:txBody>
        </p:sp>
        <p:grpSp>
          <p:nvGrpSpPr>
            <p:cNvPr id="932" name="Shape 932"/>
            <p:cNvGrpSpPr/>
            <p:nvPr/>
          </p:nvGrpSpPr>
          <p:grpSpPr>
            <a:xfrm>
              <a:off x="16" y="0"/>
              <a:ext cx="2147483630" cy="800133022"/>
              <a:chOff x="0" y="0"/>
              <a:chExt cx="2147483647" cy="2147483647"/>
            </a:xfrm>
          </p:grpSpPr>
          <p:pic>
            <p:nvPicPr>
              <p:cNvPr id="933" name="Shape 933"/>
              <p:cNvPicPr preferRelativeResize="0"/>
              <p:nvPr/>
            </p:nvPicPr>
            <p:blipFill rotWithShape="1">
              <a:blip r:embed="rId4">
                <a:alphaModFix/>
              </a:blip>
              <a:srcRect b="0" l="0" r="0" t="0"/>
              <a:stretch/>
            </p:blipFill>
            <p:spPr>
              <a:xfrm>
                <a:off x="0" y="0"/>
                <a:ext cx="2147483647" cy="2147483647"/>
              </a:xfrm>
              <a:prstGeom prst="rect">
                <a:avLst/>
              </a:prstGeom>
              <a:noFill/>
              <a:ln>
                <a:noFill/>
              </a:ln>
            </p:spPr>
          </p:pic>
          <p:sp>
            <p:nvSpPr>
              <p:cNvPr id="934" name="Shape 934"/>
              <p:cNvSpPr txBox="1"/>
              <p:nvPr/>
            </p:nvSpPr>
            <p:spPr>
              <a:xfrm>
                <a:off x="360117798" y="343925897"/>
                <a:ext cx="1421872354" cy="1358319377"/>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sp>
          <p:nvSpPr>
            <p:cNvPr id="935" name="Shape 935"/>
            <p:cNvSpPr/>
            <p:nvPr/>
          </p:nvSpPr>
          <p:spPr>
            <a:xfrm>
              <a:off x="872570488" y="134697173"/>
              <a:ext cx="419913210" cy="176035726"/>
            </a:xfrm>
            <a:prstGeom prst="flowChartMagneticDisk">
              <a:avLst/>
            </a:prstGeom>
            <a:solidFill>
              <a:srgbClr val="A6A6A6"/>
            </a:solidFill>
            <a:ln cap="flat" cmpd="sng" w="9525">
              <a:solidFill>
                <a:srgbClr val="000000"/>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936" name="Shape 936"/>
          <p:cNvGrpSpPr/>
          <p:nvPr/>
        </p:nvGrpSpPr>
        <p:grpSpPr>
          <a:xfrm>
            <a:off x="377951" y="1133856"/>
            <a:ext cx="1761743" cy="2135122"/>
            <a:chOff x="0" y="0"/>
            <a:chExt cx="2147483647" cy="2147483647"/>
          </a:xfrm>
        </p:grpSpPr>
        <p:sp>
          <p:nvSpPr>
            <p:cNvPr id="937" name="Shape 937"/>
            <p:cNvSpPr/>
            <p:nvPr/>
          </p:nvSpPr>
          <p:spPr>
            <a:xfrm>
              <a:off x="7430734" y="36787377"/>
              <a:ext cx="2140052870" cy="2110696269"/>
            </a:xfrm>
            <a:prstGeom prst="flowChartMagneticDisk">
              <a:avLst/>
            </a:prstGeom>
            <a:gradFill>
              <a:gsLst>
                <a:gs pos="0">
                  <a:schemeClr val="dk1"/>
                </a:gs>
                <a:gs pos="51000">
                  <a:srgbClr val="068025"/>
                </a:gs>
                <a:gs pos="74000">
                  <a:srgbClr val="75E66C"/>
                </a:gs>
                <a:gs pos="100000">
                  <a:srgbClr val="008000"/>
                </a:gs>
              </a:gsLst>
              <a:lin ang="0" scaled="0"/>
            </a:gradFill>
            <a:ln cap="flat" cmpd="sng" w="9525">
              <a:solidFill>
                <a:srgbClr val="000000"/>
              </a:solidFill>
              <a:prstDash val="solid"/>
              <a:round/>
              <a:headEnd len="med" w="med" type="none"/>
              <a:tailEnd len="med" w="med" type="none"/>
            </a:ln>
            <a:effectLst>
              <a:outerShdw blurRad="39999" rotWithShape="0" dir="5400000" dist="23000">
                <a:srgbClr val="000000">
                  <a:alpha val="34901"/>
                </a:srgbClr>
              </a:outerShdw>
            </a:effectLst>
          </p:spPr>
          <p:txBody>
            <a:bodyPr anchorCtr="0" anchor="ctr" bIns="45700" lIns="91425" rIns="91425" tIns="45700">
              <a:noAutofit/>
            </a:bodyPr>
            <a:lstStyle/>
            <a:p>
              <a:pPr indent="0" lvl="0" marL="0" marR="0" rtl="0" algn="ctr">
                <a:lnSpc>
                  <a:spcPct val="100000"/>
                </a:lnSpc>
                <a:spcBef>
                  <a:spcPts val="0"/>
                </a:spcBef>
                <a:spcAft>
                  <a:spcPts val="0"/>
                </a:spcAft>
                <a:buClr>
                  <a:schemeClr val="lt1"/>
                </a:buClr>
                <a:buFont typeface="Arial"/>
                <a:buNone/>
              </a:pPr>
              <a:r>
                <a:t/>
              </a:r>
              <a:endParaRPr b="0" i="0" sz="1800" u="none" cap="none" strike="noStrike">
                <a:solidFill>
                  <a:schemeClr val="lt1"/>
                </a:solidFill>
                <a:latin typeface="Times New Roman"/>
                <a:ea typeface="Times New Roman"/>
                <a:cs typeface="Times New Roman"/>
                <a:sym typeface="Times New Roman"/>
              </a:endParaRPr>
            </a:p>
          </p:txBody>
        </p:sp>
        <p:grpSp>
          <p:nvGrpSpPr>
            <p:cNvPr id="938" name="Shape 938"/>
            <p:cNvGrpSpPr/>
            <p:nvPr/>
          </p:nvGrpSpPr>
          <p:grpSpPr>
            <a:xfrm>
              <a:off x="0" y="0"/>
              <a:ext cx="2147483647" cy="800132869"/>
              <a:chOff x="0" y="0"/>
              <a:chExt cx="2147483647" cy="2147483647"/>
            </a:xfrm>
          </p:grpSpPr>
          <p:pic>
            <p:nvPicPr>
              <p:cNvPr id="939" name="Shape 939"/>
              <p:cNvPicPr preferRelativeResize="0"/>
              <p:nvPr/>
            </p:nvPicPr>
            <p:blipFill rotWithShape="1">
              <a:blip r:embed="rId5">
                <a:alphaModFix/>
              </a:blip>
              <a:srcRect b="0" l="0" r="0" t="0"/>
              <a:stretch/>
            </p:blipFill>
            <p:spPr>
              <a:xfrm>
                <a:off x="0" y="0"/>
                <a:ext cx="2147483647" cy="2147483647"/>
              </a:xfrm>
              <a:prstGeom prst="rect">
                <a:avLst/>
              </a:prstGeom>
              <a:noFill/>
              <a:ln>
                <a:noFill/>
              </a:ln>
            </p:spPr>
          </p:pic>
          <p:sp>
            <p:nvSpPr>
              <p:cNvPr id="940" name="Shape 940"/>
              <p:cNvSpPr txBox="1"/>
              <p:nvPr/>
            </p:nvSpPr>
            <p:spPr>
              <a:xfrm>
                <a:off x="361769509" y="350997846"/>
                <a:ext cx="1420505896" cy="1358317275"/>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sp>
          <p:nvSpPr>
            <p:cNvPr id="941" name="Shape 941"/>
            <p:cNvSpPr/>
            <p:nvPr/>
          </p:nvSpPr>
          <p:spPr>
            <a:xfrm>
              <a:off x="874505449" y="137332005"/>
              <a:ext cx="419915361" cy="176034346"/>
            </a:xfrm>
            <a:prstGeom prst="flowChartMagneticDisk">
              <a:avLst/>
            </a:prstGeom>
            <a:solidFill>
              <a:srgbClr val="A6A6A6"/>
            </a:solidFill>
            <a:ln cap="flat" cmpd="sng" w="9525">
              <a:solidFill>
                <a:srgbClr val="000000"/>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942" name="Shape 942"/>
          <p:cNvGrpSpPr/>
          <p:nvPr/>
        </p:nvGrpSpPr>
        <p:grpSpPr>
          <a:xfrm>
            <a:off x="2218942" y="2642615"/>
            <a:ext cx="1761743" cy="2135124"/>
            <a:chOff x="0" y="0"/>
            <a:chExt cx="2147483647" cy="2147483647"/>
          </a:xfrm>
        </p:grpSpPr>
        <p:sp>
          <p:nvSpPr>
            <p:cNvPr id="943" name="Shape 943"/>
            <p:cNvSpPr/>
            <p:nvPr/>
          </p:nvSpPr>
          <p:spPr>
            <a:xfrm>
              <a:off x="0" y="32189377"/>
              <a:ext cx="2147483647" cy="2115294270"/>
            </a:xfrm>
            <a:prstGeom prst="flowChartMagneticDisk">
              <a:avLst/>
            </a:prstGeom>
            <a:gradFill>
              <a:gsLst>
                <a:gs pos="0">
                  <a:schemeClr val="dk1"/>
                </a:gs>
                <a:gs pos="51000">
                  <a:srgbClr val="068025"/>
                </a:gs>
                <a:gs pos="74000">
                  <a:srgbClr val="75E66C"/>
                </a:gs>
                <a:gs pos="100000">
                  <a:srgbClr val="008000"/>
                </a:gs>
              </a:gsLst>
              <a:lin ang="0" scaled="0"/>
            </a:gradFill>
            <a:ln cap="flat" cmpd="sng" w="9525">
              <a:solidFill>
                <a:srgbClr val="000000"/>
              </a:solidFill>
              <a:prstDash val="solid"/>
              <a:round/>
              <a:headEnd len="med" w="med" type="none"/>
              <a:tailEnd len="med" w="med" type="none"/>
            </a:ln>
            <a:effectLst>
              <a:outerShdw blurRad="39999" rotWithShape="0" dir="5400000" dist="23000">
                <a:srgbClr val="000000">
                  <a:alpha val="34901"/>
                </a:srgbClr>
              </a:outerShdw>
            </a:effectLst>
          </p:spPr>
          <p:txBody>
            <a:bodyPr anchorCtr="0" anchor="ctr" bIns="45700" lIns="91425" rIns="91425" tIns="45700">
              <a:noAutofit/>
            </a:bodyPr>
            <a:lstStyle/>
            <a:p>
              <a:pPr indent="0" lvl="0" marL="0" marR="0" rtl="0" algn="ctr">
                <a:lnSpc>
                  <a:spcPct val="100000"/>
                </a:lnSpc>
                <a:spcBef>
                  <a:spcPts val="0"/>
                </a:spcBef>
                <a:spcAft>
                  <a:spcPts val="0"/>
                </a:spcAft>
                <a:buClr>
                  <a:schemeClr val="lt1"/>
                </a:buClr>
                <a:buFont typeface="Arial"/>
                <a:buNone/>
              </a:pPr>
              <a:r>
                <a:t/>
              </a:r>
              <a:endParaRPr b="0" i="0" sz="1800" u="none" cap="none" strike="noStrike">
                <a:solidFill>
                  <a:schemeClr val="lt1"/>
                </a:solidFill>
                <a:latin typeface="Times New Roman"/>
                <a:ea typeface="Times New Roman"/>
                <a:cs typeface="Times New Roman"/>
                <a:sym typeface="Times New Roman"/>
              </a:endParaRPr>
            </a:p>
          </p:txBody>
        </p:sp>
        <p:grpSp>
          <p:nvGrpSpPr>
            <p:cNvPr id="944" name="Shape 944"/>
            <p:cNvGrpSpPr/>
            <p:nvPr/>
          </p:nvGrpSpPr>
          <p:grpSpPr>
            <a:xfrm>
              <a:off x="10" y="0"/>
              <a:ext cx="2140052942" cy="800133022"/>
              <a:chOff x="0" y="0"/>
              <a:chExt cx="2147483646" cy="2147483647"/>
            </a:xfrm>
          </p:grpSpPr>
          <p:pic>
            <p:nvPicPr>
              <p:cNvPr id="945" name="Shape 945"/>
              <p:cNvPicPr preferRelativeResize="0"/>
              <p:nvPr/>
            </p:nvPicPr>
            <p:blipFill rotWithShape="1">
              <a:blip r:embed="rId6">
                <a:alphaModFix/>
              </a:blip>
              <a:srcRect b="0" l="0" r="0" t="0"/>
              <a:stretch/>
            </p:blipFill>
            <p:spPr>
              <a:xfrm>
                <a:off x="0" y="0"/>
                <a:ext cx="2147483646" cy="2147483647"/>
              </a:xfrm>
              <a:prstGeom prst="rect">
                <a:avLst/>
              </a:prstGeom>
              <a:noFill/>
              <a:ln>
                <a:noFill/>
              </a:ln>
            </p:spPr>
          </p:pic>
          <p:sp>
            <p:nvSpPr>
              <p:cNvPr id="946" name="Shape 946"/>
              <p:cNvSpPr txBox="1"/>
              <p:nvPr/>
            </p:nvSpPr>
            <p:spPr>
              <a:xfrm>
                <a:off x="359763476" y="343925897"/>
                <a:ext cx="1425438255" cy="1358319377"/>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sp>
          <p:nvSpPr>
            <p:cNvPr id="947" name="Shape 947"/>
            <p:cNvSpPr/>
            <p:nvPr/>
          </p:nvSpPr>
          <p:spPr>
            <a:xfrm>
              <a:off x="871255062" y="134697173"/>
              <a:ext cx="419915381" cy="176035726"/>
            </a:xfrm>
            <a:prstGeom prst="flowChartMagneticDisk">
              <a:avLst/>
            </a:prstGeom>
            <a:solidFill>
              <a:srgbClr val="A6A6A6"/>
            </a:solidFill>
            <a:ln cap="flat" cmpd="sng" w="9525">
              <a:solidFill>
                <a:srgbClr val="000000"/>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948" name="Shape 948"/>
          <p:cNvGrpSpPr/>
          <p:nvPr/>
        </p:nvGrpSpPr>
        <p:grpSpPr>
          <a:xfrm>
            <a:off x="2218942" y="1133856"/>
            <a:ext cx="1761743" cy="2135122"/>
            <a:chOff x="0" y="0"/>
            <a:chExt cx="2147483647" cy="2147483647"/>
          </a:xfrm>
        </p:grpSpPr>
        <p:sp>
          <p:nvSpPr>
            <p:cNvPr id="949" name="Shape 949"/>
            <p:cNvSpPr/>
            <p:nvPr/>
          </p:nvSpPr>
          <p:spPr>
            <a:xfrm>
              <a:off x="0" y="36787377"/>
              <a:ext cx="2147483647" cy="2110696269"/>
            </a:xfrm>
            <a:prstGeom prst="flowChartMagneticDisk">
              <a:avLst/>
            </a:prstGeom>
            <a:gradFill>
              <a:gsLst>
                <a:gs pos="0">
                  <a:schemeClr val="dk1"/>
                </a:gs>
                <a:gs pos="51000">
                  <a:srgbClr val="068025"/>
                </a:gs>
                <a:gs pos="74000">
                  <a:srgbClr val="75E66C"/>
                </a:gs>
                <a:gs pos="100000">
                  <a:srgbClr val="008000"/>
                </a:gs>
              </a:gsLst>
              <a:lin ang="0" scaled="0"/>
            </a:gradFill>
            <a:ln cap="flat" cmpd="sng" w="9525">
              <a:solidFill>
                <a:srgbClr val="000000"/>
              </a:solidFill>
              <a:prstDash val="solid"/>
              <a:round/>
              <a:headEnd len="med" w="med" type="none"/>
              <a:tailEnd len="med" w="med" type="none"/>
            </a:ln>
            <a:effectLst>
              <a:outerShdw blurRad="39999" rotWithShape="0" dir="5400000" dist="23000">
                <a:srgbClr val="000000">
                  <a:alpha val="34901"/>
                </a:srgbClr>
              </a:outerShdw>
            </a:effectLst>
          </p:spPr>
          <p:txBody>
            <a:bodyPr anchorCtr="0" anchor="ctr" bIns="45700" lIns="91425" rIns="91425" tIns="45700">
              <a:noAutofit/>
            </a:bodyPr>
            <a:lstStyle/>
            <a:p>
              <a:pPr indent="0" lvl="0" marL="0" marR="0" rtl="0" algn="ctr">
                <a:lnSpc>
                  <a:spcPct val="100000"/>
                </a:lnSpc>
                <a:spcBef>
                  <a:spcPts val="0"/>
                </a:spcBef>
                <a:spcAft>
                  <a:spcPts val="0"/>
                </a:spcAft>
                <a:buClr>
                  <a:schemeClr val="lt1"/>
                </a:buClr>
                <a:buFont typeface="Arial"/>
                <a:buNone/>
              </a:pPr>
              <a:r>
                <a:t/>
              </a:r>
              <a:endParaRPr b="0" i="0" sz="1800" u="none" cap="none" strike="noStrike">
                <a:solidFill>
                  <a:schemeClr val="lt1"/>
                </a:solidFill>
                <a:latin typeface="Times New Roman"/>
                <a:ea typeface="Times New Roman"/>
                <a:cs typeface="Times New Roman"/>
                <a:sym typeface="Times New Roman"/>
              </a:endParaRPr>
            </a:p>
          </p:txBody>
        </p:sp>
        <p:grpSp>
          <p:nvGrpSpPr>
            <p:cNvPr id="950" name="Shape 950"/>
            <p:cNvGrpSpPr/>
            <p:nvPr/>
          </p:nvGrpSpPr>
          <p:grpSpPr>
            <a:xfrm>
              <a:off x="10" y="0"/>
              <a:ext cx="2140052942" cy="800132869"/>
              <a:chOff x="0" y="0"/>
              <a:chExt cx="2147483646" cy="2147483647"/>
            </a:xfrm>
          </p:grpSpPr>
          <p:pic>
            <p:nvPicPr>
              <p:cNvPr id="951" name="Shape 951"/>
              <p:cNvPicPr preferRelativeResize="0"/>
              <p:nvPr/>
            </p:nvPicPr>
            <p:blipFill rotWithShape="1">
              <a:blip r:embed="rId6">
                <a:alphaModFix/>
              </a:blip>
              <a:srcRect b="0" l="0" r="0" t="0"/>
              <a:stretch/>
            </p:blipFill>
            <p:spPr>
              <a:xfrm>
                <a:off x="0" y="0"/>
                <a:ext cx="2147483646" cy="2147483647"/>
              </a:xfrm>
              <a:prstGeom prst="rect">
                <a:avLst/>
              </a:prstGeom>
              <a:noFill/>
              <a:ln>
                <a:noFill/>
              </a:ln>
            </p:spPr>
          </p:pic>
          <p:sp>
            <p:nvSpPr>
              <p:cNvPr id="952" name="Shape 952"/>
              <p:cNvSpPr txBox="1"/>
              <p:nvPr/>
            </p:nvSpPr>
            <p:spPr>
              <a:xfrm>
                <a:off x="359763476" y="350997846"/>
                <a:ext cx="1425438255" cy="1358317275"/>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sp>
          <p:nvSpPr>
            <p:cNvPr id="953" name="Shape 953"/>
            <p:cNvSpPr/>
            <p:nvPr/>
          </p:nvSpPr>
          <p:spPr>
            <a:xfrm>
              <a:off x="871255062" y="137332005"/>
              <a:ext cx="419915381" cy="176034346"/>
            </a:xfrm>
            <a:prstGeom prst="flowChartMagneticDisk">
              <a:avLst/>
            </a:prstGeom>
            <a:solidFill>
              <a:srgbClr val="A6A6A6"/>
            </a:solidFill>
            <a:ln cap="flat" cmpd="sng" w="9525">
              <a:solidFill>
                <a:srgbClr val="000000"/>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sp>
        <p:nvSpPr>
          <p:cNvPr id="954" name="Shape 954"/>
          <p:cNvSpPr txBox="1"/>
          <p:nvPr/>
        </p:nvSpPr>
        <p:spPr>
          <a:xfrm>
            <a:off x="1081087" y="1207293"/>
            <a:ext cx="2179637" cy="127396"/>
          </a:xfrm>
          <a:prstGeom prst="rect">
            <a:avLst/>
          </a:prstGeom>
          <a:solidFill>
            <a:srgbClr val="606060"/>
          </a:solidFill>
          <a:ln cap="flat" cmpd="sng" w="9525">
            <a:solidFill>
              <a:schemeClr val="dk1"/>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955" name="Shape 955"/>
          <p:cNvGrpSpPr/>
          <p:nvPr/>
        </p:nvGrpSpPr>
        <p:grpSpPr>
          <a:xfrm>
            <a:off x="1054099" y="1860946"/>
            <a:ext cx="549275" cy="392906"/>
            <a:chOff x="0" y="0"/>
            <a:chExt cx="2147483646" cy="2147483646"/>
          </a:xfrm>
        </p:grpSpPr>
        <p:sp>
          <p:nvSpPr>
            <p:cNvPr id="956" name="Shape 956"/>
            <p:cNvSpPr/>
            <p:nvPr/>
          </p:nvSpPr>
          <p:spPr>
            <a:xfrm>
              <a:off x="0" y="312362160"/>
              <a:ext cx="1557859342" cy="1633387850"/>
            </a:xfrm>
            <a:prstGeom prst="ellipse">
              <a:avLst/>
            </a:prstGeom>
            <a:solidFill>
              <a:schemeClr val="lt1"/>
            </a:solidFill>
            <a:ln cap="flat" cmpd="sng" w="9525">
              <a:solidFill>
                <a:srgbClr val="B6DCDF"/>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957" name="Shape 957"/>
            <p:cNvSpPr txBox="1"/>
            <p:nvPr/>
          </p:nvSpPr>
          <p:spPr>
            <a:xfrm>
              <a:off x="0" y="0"/>
              <a:ext cx="2147483646" cy="2147483646"/>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2800" u="none">
                  <a:solidFill>
                    <a:schemeClr val="dk1"/>
                  </a:solidFill>
                  <a:latin typeface="Arial"/>
                  <a:ea typeface="Arial"/>
                  <a:cs typeface="Arial"/>
                  <a:sym typeface="Arial"/>
                </a:rPr>
                <a:t>+</a:t>
              </a:r>
            </a:p>
          </p:txBody>
        </p:sp>
      </p:grpSp>
      <p:grpSp>
        <p:nvGrpSpPr>
          <p:cNvPr id="958" name="Shape 958"/>
          <p:cNvGrpSpPr/>
          <p:nvPr/>
        </p:nvGrpSpPr>
        <p:grpSpPr>
          <a:xfrm>
            <a:off x="2990849" y="1860946"/>
            <a:ext cx="549275" cy="392906"/>
            <a:chOff x="0" y="0"/>
            <a:chExt cx="2147483646" cy="2147483646"/>
          </a:xfrm>
        </p:grpSpPr>
        <p:sp>
          <p:nvSpPr>
            <p:cNvPr id="959" name="Shape 959"/>
            <p:cNvSpPr/>
            <p:nvPr/>
          </p:nvSpPr>
          <p:spPr>
            <a:xfrm>
              <a:off x="0" y="312362160"/>
              <a:ext cx="1557859342" cy="1633387850"/>
            </a:xfrm>
            <a:prstGeom prst="ellipse">
              <a:avLst/>
            </a:prstGeom>
            <a:solidFill>
              <a:schemeClr val="lt1"/>
            </a:solidFill>
            <a:ln cap="flat" cmpd="sng" w="9525">
              <a:solidFill>
                <a:srgbClr val="B6DCDF"/>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960" name="Shape 960"/>
            <p:cNvSpPr txBox="1"/>
            <p:nvPr/>
          </p:nvSpPr>
          <p:spPr>
            <a:xfrm>
              <a:off x="0" y="0"/>
              <a:ext cx="2147483646" cy="2147483646"/>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2800" u="none">
                  <a:solidFill>
                    <a:schemeClr val="dk1"/>
                  </a:solidFill>
                  <a:latin typeface="Arial"/>
                  <a:ea typeface="Arial"/>
                  <a:cs typeface="Arial"/>
                  <a:sym typeface="Arial"/>
                </a:rPr>
                <a:t>+</a:t>
              </a:r>
            </a:p>
          </p:txBody>
        </p:sp>
      </p:grpSp>
      <p:grpSp>
        <p:nvGrpSpPr>
          <p:cNvPr id="961" name="Shape 961"/>
          <p:cNvGrpSpPr/>
          <p:nvPr/>
        </p:nvGrpSpPr>
        <p:grpSpPr>
          <a:xfrm>
            <a:off x="2990849" y="4321968"/>
            <a:ext cx="549275" cy="391715"/>
            <a:chOff x="0" y="0"/>
            <a:chExt cx="2147483646" cy="2147483646"/>
          </a:xfrm>
        </p:grpSpPr>
        <p:sp>
          <p:nvSpPr>
            <p:cNvPr id="962" name="Shape 962"/>
            <p:cNvSpPr/>
            <p:nvPr/>
          </p:nvSpPr>
          <p:spPr>
            <a:xfrm>
              <a:off x="0" y="313310494"/>
              <a:ext cx="1557859342" cy="1631824075"/>
            </a:xfrm>
            <a:prstGeom prst="ellipse">
              <a:avLst/>
            </a:prstGeom>
            <a:solidFill>
              <a:schemeClr val="lt1"/>
            </a:solidFill>
            <a:ln cap="flat" cmpd="sng" w="9525">
              <a:solidFill>
                <a:srgbClr val="B6DCDF"/>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963" name="Shape 963"/>
            <p:cNvSpPr txBox="1"/>
            <p:nvPr/>
          </p:nvSpPr>
          <p:spPr>
            <a:xfrm>
              <a:off x="0" y="0"/>
              <a:ext cx="2147483646" cy="2147483646"/>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2800" u="none">
                  <a:solidFill>
                    <a:schemeClr val="dk1"/>
                  </a:solidFill>
                  <a:latin typeface="Arial"/>
                  <a:ea typeface="Arial"/>
                  <a:cs typeface="Arial"/>
                  <a:sym typeface="Arial"/>
                </a:rPr>
                <a:t>--</a:t>
              </a:r>
            </a:p>
          </p:txBody>
        </p:sp>
      </p:grpSp>
      <p:grpSp>
        <p:nvGrpSpPr>
          <p:cNvPr id="964" name="Shape 964"/>
          <p:cNvGrpSpPr/>
          <p:nvPr/>
        </p:nvGrpSpPr>
        <p:grpSpPr>
          <a:xfrm>
            <a:off x="1054099" y="4321968"/>
            <a:ext cx="549275" cy="391715"/>
            <a:chOff x="0" y="0"/>
            <a:chExt cx="2147483646" cy="2147483646"/>
          </a:xfrm>
        </p:grpSpPr>
        <p:sp>
          <p:nvSpPr>
            <p:cNvPr id="965" name="Shape 965"/>
            <p:cNvSpPr/>
            <p:nvPr/>
          </p:nvSpPr>
          <p:spPr>
            <a:xfrm>
              <a:off x="0" y="313310494"/>
              <a:ext cx="1557859342" cy="1631824075"/>
            </a:xfrm>
            <a:prstGeom prst="ellipse">
              <a:avLst/>
            </a:prstGeom>
            <a:solidFill>
              <a:schemeClr val="lt1"/>
            </a:solidFill>
            <a:ln cap="flat" cmpd="sng" w="9525">
              <a:solidFill>
                <a:srgbClr val="B6DCDF"/>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966" name="Shape 966"/>
            <p:cNvSpPr txBox="1"/>
            <p:nvPr/>
          </p:nvSpPr>
          <p:spPr>
            <a:xfrm>
              <a:off x="0" y="0"/>
              <a:ext cx="2147483646" cy="2147483646"/>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2800" u="none">
                  <a:solidFill>
                    <a:schemeClr val="dk1"/>
                  </a:solidFill>
                  <a:latin typeface="Arial"/>
                  <a:ea typeface="Arial"/>
                  <a:cs typeface="Arial"/>
                  <a:sym typeface="Arial"/>
                </a:rPr>
                <a:t>--</a:t>
              </a:r>
            </a:p>
          </p:txBody>
        </p:sp>
      </p:grpSp>
      <p:grpSp>
        <p:nvGrpSpPr>
          <p:cNvPr id="967" name="Shape 967"/>
          <p:cNvGrpSpPr/>
          <p:nvPr/>
        </p:nvGrpSpPr>
        <p:grpSpPr>
          <a:xfrm>
            <a:off x="1054099" y="2858690"/>
            <a:ext cx="549275" cy="391715"/>
            <a:chOff x="0" y="0"/>
            <a:chExt cx="2147483646" cy="2147483646"/>
          </a:xfrm>
        </p:grpSpPr>
        <p:sp>
          <p:nvSpPr>
            <p:cNvPr id="968" name="Shape 968"/>
            <p:cNvSpPr/>
            <p:nvPr/>
          </p:nvSpPr>
          <p:spPr>
            <a:xfrm>
              <a:off x="0" y="313310494"/>
              <a:ext cx="1557859342" cy="1631828216"/>
            </a:xfrm>
            <a:prstGeom prst="ellipse">
              <a:avLst/>
            </a:prstGeom>
            <a:solidFill>
              <a:schemeClr val="lt1"/>
            </a:solidFill>
            <a:ln cap="flat" cmpd="sng" w="9525">
              <a:solidFill>
                <a:srgbClr val="B6DCDF"/>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969" name="Shape 969"/>
            <p:cNvSpPr txBox="1"/>
            <p:nvPr/>
          </p:nvSpPr>
          <p:spPr>
            <a:xfrm>
              <a:off x="0" y="0"/>
              <a:ext cx="2147483646" cy="2147483646"/>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2800" u="none">
                  <a:solidFill>
                    <a:schemeClr val="dk1"/>
                  </a:solidFill>
                  <a:latin typeface="Arial"/>
                  <a:ea typeface="Arial"/>
                  <a:cs typeface="Arial"/>
                  <a:sym typeface="Arial"/>
                </a:rPr>
                <a:t>--</a:t>
              </a:r>
            </a:p>
          </p:txBody>
        </p:sp>
      </p:grpSp>
      <p:grpSp>
        <p:nvGrpSpPr>
          <p:cNvPr id="970" name="Shape 970"/>
          <p:cNvGrpSpPr/>
          <p:nvPr/>
        </p:nvGrpSpPr>
        <p:grpSpPr>
          <a:xfrm>
            <a:off x="2990849" y="2858690"/>
            <a:ext cx="549275" cy="391715"/>
            <a:chOff x="0" y="0"/>
            <a:chExt cx="2147483646" cy="2147483646"/>
          </a:xfrm>
        </p:grpSpPr>
        <p:sp>
          <p:nvSpPr>
            <p:cNvPr id="971" name="Shape 971"/>
            <p:cNvSpPr/>
            <p:nvPr/>
          </p:nvSpPr>
          <p:spPr>
            <a:xfrm>
              <a:off x="0" y="313310494"/>
              <a:ext cx="1557859342" cy="1631828216"/>
            </a:xfrm>
            <a:prstGeom prst="ellipse">
              <a:avLst/>
            </a:prstGeom>
            <a:solidFill>
              <a:schemeClr val="lt1"/>
            </a:solidFill>
            <a:ln cap="flat" cmpd="sng" w="9525">
              <a:solidFill>
                <a:srgbClr val="B6DCDF"/>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972" name="Shape 972"/>
            <p:cNvSpPr txBox="1"/>
            <p:nvPr/>
          </p:nvSpPr>
          <p:spPr>
            <a:xfrm>
              <a:off x="0" y="0"/>
              <a:ext cx="2147483646" cy="2147483646"/>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2800" u="none">
                  <a:solidFill>
                    <a:schemeClr val="dk1"/>
                  </a:solidFill>
                  <a:latin typeface="Arial"/>
                  <a:ea typeface="Arial"/>
                  <a:cs typeface="Arial"/>
                  <a:sym typeface="Arial"/>
                </a:rPr>
                <a:t>--</a:t>
              </a:r>
            </a:p>
          </p:txBody>
        </p:sp>
      </p:grpSp>
      <p:grpSp>
        <p:nvGrpSpPr>
          <p:cNvPr id="973" name="Shape 973"/>
          <p:cNvGrpSpPr/>
          <p:nvPr/>
        </p:nvGrpSpPr>
        <p:grpSpPr>
          <a:xfrm>
            <a:off x="1054099" y="3369468"/>
            <a:ext cx="549275" cy="391715"/>
            <a:chOff x="0" y="0"/>
            <a:chExt cx="2147483646" cy="2147483646"/>
          </a:xfrm>
        </p:grpSpPr>
        <p:sp>
          <p:nvSpPr>
            <p:cNvPr id="974" name="Shape 974"/>
            <p:cNvSpPr/>
            <p:nvPr/>
          </p:nvSpPr>
          <p:spPr>
            <a:xfrm>
              <a:off x="0" y="313310494"/>
              <a:ext cx="1557859342" cy="1631824075"/>
            </a:xfrm>
            <a:prstGeom prst="ellipse">
              <a:avLst/>
            </a:prstGeom>
            <a:solidFill>
              <a:schemeClr val="lt1"/>
            </a:solidFill>
            <a:ln cap="flat" cmpd="sng" w="9525">
              <a:solidFill>
                <a:srgbClr val="B6DCDF"/>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975" name="Shape 975"/>
            <p:cNvSpPr txBox="1"/>
            <p:nvPr/>
          </p:nvSpPr>
          <p:spPr>
            <a:xfrm>
              <a:off x="0" y="0"/>
              <a:ext cx="2147483646" cy="2147483646"/>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2800" u="none">
                  <a:solidFill>
                    <a:schemeClr val="dk1"/>
                  </a:solidFill>
                  <a:latin typeface="Arial"/>
                  <a:ea typeface="Arial"/>
                  <a:cs typeface="Arial"/>
                  <a:sym typeface="Arial"/>
                </a:rPr>
                <a:t>+</a:t>
              </a:r>
            </a:p>
          </p:txBody>
        </p:sp>
      </p:grpSp>
      <p:grpSp>
        <p:nvGrpSpPr>
          <p:cNvPr id="976" name="Shape 976"/>
          <p:cNvGrpSpPr/>
          <p:nvPr/>
        </p:nvGrpSpPr>
        <p:grpSpPr>
          <a:xfrm>
            <a:off x="2990849" y="3369468"/>
            <a:ext cx="549275" cy="391715"/>
            <a:chOff x="0" y="0"/>
            <a:chExt cx="2147483646" cy="2147483646"/>
          </a:xfrm>
        </p:grpSpPr>
        <p:sp>
          <p:nvSpPr>
            <p:cNvPr id="977" name="Shape 977"/>
            <p:cNvSpPr/>
            <p:nvPr/>
          </p:nvSpPr>
          <p:spPr>
            <a:xfrm>
              <a:off x="0" y="313310494"/>
              <a:ext cx="1557859342" cy="1631824075"/>
            </a:xfrm>
            <a:prstGeom prst="ellipse">
              <a:avLst/>
            </a:prstGeom>
            <a:solidFill>
              <a:schemeClr val="lt1"/>
            </a:solidFill>
            <a:ln cap="flat" cmpd="sng" w="9525">
              <a:solidFill>
                <a:srgbClr val="B6DCDF"/>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978" name="Shape 978"/>
            <p:cNvSpPr txBox="1"/>
            <p:nvPr/>
          </p:nvSpPr>
          <p:spPr>
            <a:xfrm>
              <a:off x="0" y="0"/>
              <a:ext cx="2147483646" cy="2147483646"/>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2800" u="none">
                  <a:solidFill>
                    <a:schemeClr val="dk1"/>
                  </a:solidFill>
                  <a:latin typeface="Arial"/>
                  <a:ea typeface="Arial"/>
                  <a:cs typeface="Arial"/>
                  <a:sym typeface="Arial"/>
                </a:rPr>
                <a:t>+</a:t>
              </a:r>
            </a:p>
          </p:txBody>
        </p:sp>
      </p:grpSp>
      <p:sp>
        <p:nvSpPr>
          <p:cNvPr id="979" name="Shape 979"/>
          <p:cNvSpPr txBox="1"/>
          <p:nvPr/>
        </p:nvSpPr>
        <p:spPr>
          <a:xfrm>
            <a:off x="1586" y="4914900"/>
            <a:ext cx="3086099" cy="228599"/>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1200" u="none">
                <a:solidFill>
                  <a:schemeClr val="dk1"/>
                </a:solidFill>
                <a:latin typeface="Arial"/>
                <a:ea typeface="Arial"/>
                <a:cs typeface="Arial"/>
                <a:sym typeface="Arial"/>
              </a:rPr>
              <a:t>© 2013 Hal Aronson &amp; Laura Walters</a:t>
            </a:r>
          </a:p>
        </p:txBody>
      </p:sp>
      <p:sp>
        <p:nvSpPr>
          <p:cNvPr id="980" name="Shape 980"/>
          <p:cNvSpPr txBox="1"/>
          <p:nvPr/>
        </p:nvSpPr>
        <p:spPr>
          <a:xfrm>
            <a:off x="90486" y="400050"/>
            <a:ext cx="8991600" cy="800099"/>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0000FF"/>
              </a:buClr>
              <a:buSzPct val="25000"/>
              <a:buFont typeface="Arial"/>
              <a:buNone/>
            </a:pPr>
            <a:r>
              <a:rPr b="1" i="0" lang="en" sz="2400" u="none">
                <a:solidFill>
                  <a:srgbClr val="0000FF"/>
                </a:solidFill>
                <a:latin typeface="Arial"/>
                <a:ea typeface="Arial"/>
                <a:cs typeface="Arial"/>
                <a:sym typeface="Arial"/>
              </a:rPr>
              <a:t>double</a:t>
            </a:r>
            <a:r>
              <a:rPr b="1" i="0" lang="en" sz="2400" u="none">
                <a:solidFill>
                  <a:schemeClr val="dk1"/>
                </a:solidFill>
                <a:latin typeface="Arial"/>
                <a:ea typeface="Arial"/>
                <a:cs typeface="Arial"/>
                <a:sym typeface="Arial"/>
              </a:rPr>
              <a:t> the batteries in </a:t>
            </a:r>
            <a:r>
              <a:rPr b="1" i="0" lang="en" sz="2400" u="none">
                <a:solidFill>
                  <a:srgbClr val="0000FF"/>
                </a:solidFill>
                <a:latin typeface="Arial"/>
                <a:ea typeface="Arial"/>
                <a:cs typeface="Arial"/>
                <a:sym typeface="Arial"/>
              </a:rPr>
              <a:t>parallel</a:t>
            </a:r>
            <a:r>
              <a:rPr b="1" i="0" lang="en" sz="2400" u="none">
                <a:solidFill>
                  <a:schemeClr val="dk1"/>
                </a:solidFill>
                <a:latin typeface="Arial"/>
                <a:ea typeface="Arial"/>
                <a:cs typeface="Arial"/>
                <a:sym typeface="Arial"/>
              </a:rPr>
              <a:t>, </a:t>
            </a:r>
            <a:r>
              <a:rPr b="1" i="0" lang="en" sz="2400" u="none">
                <a:solidFill>
                  <a:srgbClr val="0000FF"/>
                </a:solidFill>
                <a:latin typeface="Arial"/>
                <a:ea typeface="Arial"/>
                <a:cs typeface="Arial"/>
                <a:sym typeface="Arial"/>
              </a:rPr>
              <a:t>double</a:t>
            </a:r>
            <a:r>
              <a:rPr b="1" i="0" lang="en" sz="2400" u="none">
                <a:solidFill>
                  <a:schemeClr val="dk1"/>
                </a:solidFill>
                <a:latin typeface="Arial"/>
                <a:ea typeface="Arial"/>
                <a:cs typeface="Arial"/>
                <a:sym typeface="Arial"/>
              </a:rPr>
              <a:t> the </a:t>
            </a:r>
            <a:r>
              <a:rPr b="1" i="0" lang="en" sz="2400" u="none">
                <a:solidFill>
                  <a:srgbClr val="0000FF"/>
                </a:solidFill>
                <a:latin typeface="Arial"/>
                <a:ea typeface="Arial"/>
                <a:cs typeface="Arial"/>
                <a:sym typeface="Arial"/>
              </a:rPr>
              <a:t>capacity</a:t>
            </a: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84" name="Shape 984"/>
        <p:cNvGrpSpPr/>
        <p:nvPr/>
      </p:nvGrpSpPr>
      <p:grpSpPr>
        <a:xfrm>
          <a:off x="0" y="0"/>
          <a:ext cx="0" cy="0"/>
          <a:chOff x="0" y="0"/>
          <a:chExt cx="0" cy="0"/>
        </a:xfrm>
      </p:grpSpPr>
      <p:pic>
        <p:nvPicPr>
          <p:cNvPr id="985" name="Shape 985"/>
          <p:cNvPicPr preferRelativeResize="0"/>
          <p:nvPr/>
        </p:nvPicPr>
        <p:blipFill>
          <a:blip r:embed="rId3">
            <a:alphaModFix/>
          </a:blip>
          <a:stretch>
            <a:fillRect/>
          </a:stretch>
        </p:blipFill>
        <p:spPr>
          <a:xfrm>
            <a:off x="7546977" y="3195625"/>
            <a:ext cx="1166134" cy="1585037"/>
          </a:xfrm>
          <a:prstGeom prst="rect">
            <a:avLst/>
          </a:prstGeom>
          <a:noFill/>
          <a:ln>
            <a:noFill/>
          </a:ln>
        </p:spPr>
      </p:pic>
      <p:pic>
        <p:nvPicPr>
          <p:cNvPr id="986" name="Shape 986"/>
          <p:cNvPicPr preferRelativeResize="0"/>
          <p:nvPr/>
        </p:nvPicPr>
        <p:blipFill>
          <a:blip r:embed="rId3">
            <a:alphaModFix/>
          </a:blip>
          <a:stretch>
            <a:fillRect/>
          </a:stretch>
        </p:blipFill>
        <p:spPr>
          <a:xfrm>
            <a:off x="5704577" y="3090725"/>
            <a:ext cx="1166134" cy="1585037"/>
          </a:xfrm>
          <a:prstGeom prst="rect">
            <a:avLst/>
          </a:prstGeom>
          <a:noFill/>
          <a:ln>
            <a:noFill/>
          </a:ln>
        </p:spPr>
      </p:pic>
      <p:sp>
        <p:nvSpPr>
          <p:cNvPr id="987" name="Shape 987"/>
          <p:cNvSpPr txBox="1"/>
          <p:nvPr>
            <p:ph type="title"/>
          </p:nvPr>
        </p:nvSpPr>
        <p:spPr>
          <a:xfrm>
            <a:off x="76200" y="57150"/>
            <a:ext cx="8229600" cy="42267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chemeClr val="lt1"/>
              </a:buClr>
              <a:buSzPct val="25000"/>
              <a:buFont typeface="Arial"/>
              <a:buNone/>
            </a:pPr>
            <a:r>
              <a:rPr b="1" i="0" lang="en" sz="2800" u="none" cap="none" strike="noStrike">
                <a:solidFill>
                  <a:schemeClr val="lt1"/>
                </a:solidFill>
                <a:latin typeface="Arial"/>
                <a:ea typeface="Arial"/>
                <a:cs typeface="Arial"/>
                <a:sym typeface="Arial"/>
              </a:rPr>
              <a:t>Parallel Connection- Current Adds</a:t>
            </a:r>
          </a:p>
        </p:txBody>
      </p:sp>
      <p:sp>
        <p:nvSpPr>
          <p:cNvPr id="988" name="Shape 988"/>
          <p:cNvSpPr txBox="1"/>
          <p:nvPr/>
        </p:nvSpPr>
        <p:spPr>
          <a:xfrm>
            <a:off x="1586" y="4914900"/>
            <a:ext cx="3086099" cy="228599"/>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1200" u="none">
                <a:solidFill>
                  <a:schemeClr val="dk1"/>
                </a:solidFill>
                <a:latin typeface="Arial"/>
                <a:ea typeface="Arial"/>
                <a:cs typeface="Arial"/>
                <a:sym typeface="Arial"/>
              </a:rPr>
              <a:t>© 2013 Hal Aronson &amp; Laura Walters</a:t>
            </a:r>
          </a:p>
        </p:txBody>
      </p:sp>
      <p:grpSp>
        <p:nvGrpSpPr>
          <p:cNvPr id="989" name="Shape 989"/>
          <p:cNvGrpSpPr/>
          <p:nvPr/>
        </p:nvGrpSpPr>
        <p:grpSpPr>
          <a:xfrm>
            <a:off x="6613525" y="1980008"/>
            <a:ext cx="536575" cy="301227"/>
            <a:chOff x="6613525" y="2640011"/>
            <a:chExt cx="536575" cy="401637"/>
          </a:xfrm>
        </p:grpSpPr>
        <p:pic>
          <p:nvPicPr>
            <p:cNvPr id="990" name="Shape 990"/>
            <p:cNvPicPr preferRelativeResize="0"/>
            <p:nvPr/>
          </p:nvPicPr>
          <p:blipFill rotWithShape="1">
            <a:blip r:embed="rId4">
              <a:alphaModFix/>
            </a:blip>
            <a:srcRect b="0" l="0" r="0" t="0"/>
            <a:stretch/>
          </p:blipFill>
          <p:spPr>
            <a:xfrm>
              <a:off x="6613525" y="2640011"/>
              <a:ext cx="536575" cy="401637"/>
            </a:xfrm>
            <a:prstGeom prst="rect">
              <a:avLst/>
            </a:prstGeom>
            <a:noFill/>
            <a:ln>
              <a:noFill/>
            </a:ln>
          </p:spPr>
        </p:pic>
        <p:sp>
          <p:nvSpPr>
            <p:cNvPr id="991" name="Shape 991"/>
            <p:cNvSpPr txBox="1"/>
            <p:nvPr/>
          </p:nvSpPr>
          <p:spPr>
            <a:xfrm rot="9180000">
              <a:off x="6684961" y="2762249"/>
              <a:ext cx="395287" cy="11271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992" name="Shape 992"/>
          <p:cNvGrpSpPr/>
          <p:nvPr/>
        </p:nvGrpSpPr>
        <p:grpSpPr>
          <a:xfrm>
            <a:off x="6608761" y="1897856"/>
            <a:ext cx="498475" cy="360758"/>
            <a:chOff x="6608761" y="2530475"/>
            <a:chExt cx="498475" cy="481011"/>
          </a:xfrm>
        </p:grpSpPr>
        <p:pic>
          <p:nvPicPr>
            <p:cNvPr id="993" name="Shape 993"/>
            <p:cNvPicPr preferRelativeResize="0"/>
            <p:nvPr/>
          </p:nvPicPr>
          <p:blipFill rotWithShape="1">
            <a:blip r:embed="rId5">
              <a:alphaModFix/>
            </a:blip>
            <a:srcRect b="0" l="0" r="0" t="0"/>
            <a:stretch/>
          </p:blipFill>
          <p:spPr>
            <a:xfrm>
              <a:off x="6608761" y="2530475"/>
              <a:ext cx="498475" cy="481011"/>
            </a:xfrm>
            <a:prstGeom prst="rect">
              <a:avLst/>
            </a:prstGeom>
            <a:noFill/>
            <a:ln>
              <a:noFill/>
            </a:ln>
          </p:spPr>
        </p:pic>
        <p:sp>
          <p:nvSpPr>
            <p:cNvPr id="994" name="Shape 994"/>
            <p:cNvSpPr txBox="1"/>
            <p:nvPr/>
          </p:nvSpPr>
          <p:spPr>
            <a:xfrm rot="8220000">
              <a:off x="6669086" y="2681286"/>
              <a:ext cx="376236" cy="136525"/>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995" name="Shape 995"/>
          <p:cNvGrpSpPr/>
          <p:nvPr/>
        </p:nvGrpSpPr>
        <p:grpSpPr>
          <a:xfrm>
            <a:off x="7985125" y="2276475"/>
            <a:ext cx="798512" cy="951308"/>
            <a:chOff x="7985125" y="3035300"/>
            <a:chExt cx="798512" cy="1268411"/>
          </a:xfrm>
        </p:grpSpPr>
        <p:pic>
          <p:nvPicPr>
            <p:cNvPr id="996" name="Shape 996"/>
            <p:cNvPicPr preferRelativeResize="0"/>
            <p:nvPr/>
          </p:nvPicPr>
          <p:blipFill rotWithShape="1">
            <a:blip r:embed="rId6">
              <a:alphaModFix/>
            </a:blip>
            <a:srcRect b="0" l="0" r="0" t="0"/>
            <a:stretch/>
          </p:blipFill>
          <p:spPr>
            <a:xfrm>
              <a:off x="7985125" y="3035300"/>
              <a:ext cx="798512" cy="1268411"/>
            </a:xfrm>
            <a:prstGeom prst="rect">
              <a:avLst/>
            </a:prstGeom>
            <a:noFill/>
            <a:ln>
              <a:noFill/>
            </a:ln>
          </p:spPr>
        </p:pic>
        <p:sp>
          <p:nvSpPr>
            <p:cNvPr id="997" name="Shape 997"/>
            <p:cNvSpPr txBox="1"/>
            <p:nvPr/>
          </p:nvSpPr>
          <p:spPr>
            <a:xfrm>
              <a:off x="8039100" y="3068636"/>
              <a:ext cx="663574" cy="115570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998" name="Shape 998"/>
          <p:cNvGrpSpPr/>
          <p:nvPr/>
        </p:nvGrpSpPr>
        <p:grpSpPr>
          <a:xfrm>
            <a:off x="5578475" y="2253852"/>
            <a:ext cx="1114425" cy="978693"/>
            <a:chOff x="5578475" y="3005136"/>
            <a:chExt cx="1114425" cy="1304924"/>
          </a:xfrm>
        </p:grpSpPr>
        <p:pic>
          <p:nvPicPr>
            <p:cNvPr id="999" name="Shape 999"/>
            <p:cNvPicPr preferRelativeResize="0"/>
            <p:nvPr/>
          </p:nvPicPr>
          <p:blipFill rotWithShape="1">
            <a:blip r:embed="rId7">
              <a:alphaModFix/>
            </a:blip>
            <a:srcRect b="0" l="0" r="0" t="0"/>
            <a:stretch/>
          </p:blipFill>
          <p:spPr>
            <a:xfrm>
              <a:off x="5578475" y="3005136"/>
              <a:ext cx="1114425" cy="1304924"/>
            </a:xfrm>
            <a:prstGeom prst="rect">
              <a:avLst/>
            </a:prstGeom>
            <a:noFill/>
            <a:ln>
              <a:noFill/>
            </a:ln>
          </p:spPr>
        </p:pic>
        <p:sp>
          <p:nvSpPr>
            <p:cNvPr id="1000" name="Shape 1000"/>
            <p:cNvSpPr txBox="1"/>
            <p:nvPr/>
          </p:nvSpPr>
          <p:spPr>
            <a:xfrm>
              <a:off x="5662612" y="3040061"/>
              <a:ext cx="977899" cy="1184275"/>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001" name="Shape 1001"/>
          <p:cNvGrpSpPr/>
          <p:nvPr/>
        </p:nvGrpSpPr>
        <p:grpSpPr>
          <a:xfrm>
            <a:off x="7473950" y="1970483"/>
            <a:ext cx="536575" cy="301227"/>
            <a:chOff x="7473950" y="2627311"/>
            <a:chExt cx="536575" cy="401637"/>
          </a:xfrm>
        </p:grpSpPr>
        <p:pic>
          <p:nvPicPr>
            <p:cNvPr id="1002" name="Shape 1002"/>
            <p:cNvPicPr preferRelativeResize="0"/>
            <p:nvPr/>
          </p:nvPicPr>
          <p:blipFill rotWithShape="1">
            <a:blip r:embed="rId8">
              <a:alphaModFix/>
            </a:blip>
            <a:srcRect b="0" l="0" r="0" t="0"/>
            <a:stretch/>
          </p:blipFill>
          <p:spPr>
            <a:xfrm>
              <a:off x="7473950" y="2627311"/>
              <a:ext cx="536575" cy="401637"/>
            </a:xfrm>
            <a:prstGeom prst="rect">
              <a:avLst/>
            </a:prstGeom>
            <a:noFill/>
            <a:ln>
              <a:noFill/>
            </a:ln>
          </p:spPr>
        </p:pic>
        <p:sp>
          <p:nvSpPr>
            <p:cNvPr id="1003" name="Shape 1003"/>
            <p:cNvSpPr txBox="1"/>
            <p:nvPr/>
          </p:nvSpPr>
          <p:spPr>
            <a:xfrm rot="1500000">
              <a:off x="7543799" y="2751137"/>
              <a:ext cx="395286" cy="11271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004" name="Shape 1004"/>
          <p:cNvGrpSpPr/>
          <p:nvPr/>
        </p:nvGrpSpPr>
        <p:grpSpPr>
          <a:xfrm>
            <a:off x="7546975" y="1888331"/>
            <a:ext cx="511174" cy="352424"/>
            <a:chOff x="7546975" y="2517775"/>
            <a:chExt cx="511174" cy="469899"/>
          </a:xfrm>
        </p:grpSpPr>
        <p:pic>
          <p:nvPicPr>
            <p:cNvPr id="1005" name="Shape 1005"/>
            <p:cNvPicPr preferRelativeResize="0"/>
            <p:nvPr/>
          </p:nvPicPr>
          <p:blipFill rotWithShape="1">
            <a:blip r:embed="rId9">
              <a:alphaModFix/>
            </a:blip>
            <a:srcRect b="0" l="0" r="0" t="0"/>
            <a:stretch/>
          </p:blipFill>
          <p:spPr>
            <a:xfrm>
              <a:off x="7546975" y="2517775"/>
              <a:ext cx="511174" cy="469899"/>
            </a:xfrm>
            <a:prstGeom prst="rect">
              <a:avLst/>
            </a:prstGeom>
            <a:noFill/>
            <a:ln>
              <a:noFill/>
            </a:ln>
          </p:spPr>
        </p:pic>
        <p:sp>
          <p:nvSpPr>
            <p:cNvPr id="1006" name="Shape 1006"/>
            <p:cNvSpPr txBox="1"/>
            <p:nvPr/>
          </p:nvSpPr>
          <p:spPr>
            <a:xfrm rot="2220000">
              <a:off x="7615237" y="2660649"/>
              <a:ext cx="374650" cy="136524"/>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007" name="Shape 1007"/>
          <p:cNvGrpSpPr/>
          <p:nvPr/>
        </p:nvGrpSpPr>
        <p:grpSpPr>
          <a:xfrm>
            <a:off x="7759700" y="2030015"/>
            <a:ext cx="573086" cy="420290"/>
            <a:chOff x="7759700" y="2706686"/>
            <a:chExt cx="573086" cy="560387"/>
          </a:xfrm>
        </p:grpSpPr>
        <p:pic>
          <p:nvPicPr>
            <p:cNvPr id="1008" name="Shape 1008"/>
            <p:cNvPicPr preferRelativeResize="0"/>
            <p:nvPr/>
          </p:nvPicPr>
          <p:blipFill rotWithShape="1">
            <a:blip r:embed="rId10">
              <a:alphaModFix/>
            </a:blip>
            <a:srcRect b="0" l="0" r="0" t="0"/>
            <a:stretch/>
          </p:blipFill>
          <p:spPr>
            <a:xfrm>
              <a:off x="7759700" y="2706686"/>
              <a:ext cx="573086" cy="560387"/>
            </a:xfrm>
            <a:prstGeom prst="rect">
              <a:avLst/>
            </a:prstGeom>
            <a:noFill/>
            <a:ln>
              <a:noFill/>
            </a:ln>
          </p:spPr>
        </p:pic>
        <p:sp>
          <p:nvSpPr>
            <p:cNvPr id="1009" name="Shape 1009"/>
            <p:cNvSpPr txBox="1"/>
            <p:nvPr/>
          </p:nvSpPr>
          <p:spPr>
            <a:xfrm rot="2460000">
              <a:off x="7850186" y="2852737"/>
              <a:ext cx="395287" cy="223836"/>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010" name="Shape 1010"/>
          <p:cNvGrpSpPr/>
          <p:nvPr/>
        </p:nvGrpSpPr>
        <p:grpSpPr>
          <a:xfrm>
            <a:off x="6340475" y="2043112"/>
            <a:ext cx="577850" cy="411956"/>
            <a:chOff x="6340475" y="2724150"/>
            <a:chExt cx="577850" cy="549275"/>
          </a:xfrm>
        </p:grpSpPr>
        <p:pic>
          <p:nvPicPr>
            <p:cNvPr id="1011" name="Shape 1011"/>
            <p:cNvPicPr preferRelativeResize="0"/>
            <p:nvPr/>
          </p:nvPicPr>
          <p:blipFill rotWithShape="1">
            <a:blip r:embed="rId11">
              <a:alphaModFix/>
            </a:blip>
            <a:srcRect b="0" l="0" r="0" t="0"/>
            <a:stretch/>
          </p:blipFill>
          <p:spPr>
            <a:xfrm>
              <a:off x="6340475" y="2724150"/>
              <a:ext cx="577850" cy="549275"/>
            </a:xfrm>
            <a:prstGeom prst="rect">
              <a:avLst/>
            </a:prstGeom>
            <a:noFill/>
            <a:ln>
              <a:noFill/>
            </a:ln>
          </p:spPr>
        </p:pic>
        <p:sp>
          <p:nvSpPr>
            <p:cNvPr id="1012" name="Shape 1012"/>
            <p:cNvSpPr txBox="1"/>
            <p:nvPr/>
          </p:nvSpPr>
          <p:spPr>
            <a:xfrm rot="8400000">
              <a:off x="6430962" y="2863849"/>
              <a:ext cx="395287" cy="223836"/>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sp>
        <p:nvSpPr>
          <p:cNvPr id="1013" name="Shape 1013"/>
          <p:cNvSpPr/>
          <p:nvPr/>
        </p:nvSpPr>
        <p:spPr>
          <a:xfrm>
            <a:off x="7046911" y="2303858"/>
            <a:ext cx="727074" cy="891777"/>
          </a:xfrm>
          <a:custGeom>
            <a:pathLst>
              <a:path extrusionOk="0" h="120000" w="120000">
                <a:moveTo>
                  <a:pt x="113594" y="120000"/>
                </a:moveTo>
                <a:cubicBezTo>
                  <a:pt x="119974" y="102666"/>
                  <a:pt x="126353" y="85333"/>
                  <a:pt x="107421" y="65333"/>
                </a:cubicBezTo>
                <a:cubicBezTo>
                  <a:pt x="88488" y="45333"/>
                  <a:pt x="0" y="0"/>
                  <a:pt x="0" y="0"/>
                </a:cubicBezTo>
                <a:lnTo>
                  <a:pt x="0" y="0"/>
                </a:lnTo>
              </a:path>
            </a:pathLst>
          </a:custGeom>
          <a:noFill/>
          <a:ln cap="flat" cmpd="sng" w="57150">
            <a:solidFill>
              <a:schemeClr val="dk1"/>
            </a:solidFill>
            <a:prstDash val="solid"/>
            <a:miter/>
            <a:headEnd len="med" w="med" type="none"/>
            <a:tailEnd len="med" w="med" type="none"/>
          </a:ln>
          <a:effectLst>
            <a:outerShdw blurRad="63500" dir="5400000" dist="20000">
              <a:srgbClr val="000000">
                <a:alpha val="37647"/>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1014" name="Shape 1014"/>
          <p:cNvGrpSpPr/>
          <p:nvPr/>
        </p:nvGrpSpPr>
        <p:grpSpPr>
          <a:xfrm>
            <a:off x="6765925" y="1943100"/>
            <a:ext cx="403225" cy="397668"/>
            <a:chOff x="6765925" y="2590800"/>
            <a:chExt cx="403225" cy="530224"/>
          </a:xfrm>
        </p:grpSpPr>
        <p:pic>
          <p:nvPicPr>
            <p:cNvPr id="1015" name="Shape 1015"/>
            <p:cNvPicPr preferRelativeResize="0"/>
            <p:nvPr/>
          </p:nvPicPr>
          <p:blipFill rotWithShape="1">
            <a:blip r:embed="rId12">
              <a:alphaModFix/>
            </a:blip>
            <a:srcRect b="0" l="0" r="0" t="0"/>
            <a:stretch/>
          </p:blipFill>
          <p:spPr>
            <a:xfrm>
              <a:off x="6765925" y="2590800"/>
              <a:ext cx="403225" cy="530224"/>
            </a:xfrm>
            <a:prstGeom prst="rect">
              <a:avLst/>
            </a:prstGeom>
            <a:noFill/>
            <a:ln>
              <a:noFill/>
            </a:ln>
          </p:spPr>
        </p:pic>
        <p:sp>
          <p:nvSpPr>
            <p:cNvPr id="1016" name="Shape 1016"/>
            <p:cNvSpPr txBox="1"/>
            <p:nvPr/>
          </p:nvSpPr>
          <p:spPr>
            <a:xfrm rot="3780000">
              <a:off x="6768305" y="2777330"/>
              <a:ext cx="396874" cy="11271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017" name="Shape 1017"/>
          <p:cNvGrpSpPr/>
          <p:nvPr/>
        </p:nvGrpSpPr>
        <p:grpSpPr>
          <a:xfrm>
            <a:off x="6821486" y="1901427"/>
            <a:ext cx="354012" cy="394096"/>
            <a:chOff x="6821486" y="2535236"/>
            <a:chExt cx="354012" cy="525462"/>
          </a:xfrm>
        </p:grpSpPr>
        <p:pic>
          <p:nvPicPr>
            <p:cNvPr id="1018" name="Shape 1018"/>
            <p:cNvPicPr preferRelativeResize="0"/>
            <p:nvPr/>
          </p:nvPicPr>
          <p:blipFill rotWithShape="1">
            <a:blip r:embed="rId13">
              <a:alphaModFix/>
            </a:blip>
            <a:srcRect b="0" l="0" r="0" t="0"/>
            <a:stretch/>
          </p:blipFill>
          <p:spPr>
            <a:xfrm>
              <a:off x="6821486" y="2535236"/>
              <a:ext cx="354012" cy="525462"/>
            </a:xfrm>
            <a:prstGeom prst="rect">
              <a:avLst/>
            </a:prstGeom>
            <a:noFill/>
            <a:ln>
              <a:noFill/>
            </a:ln>
          </p:spPr>
        </p:pic>
        <p:sp>
          <p:nvSpPr>
            <p:cNvPr id="1019" name="Shape 1019"/>
            <p:cNvSpPr txBox="1"/>
            <p:nvPr/>
          </p:nvSpPr>
          <p:spPr>
            <a:xfrm rot="4440000">
              <a:off x="6811168" y="2707480"/>
              <a:ext cx="376237" cy="136524"/>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020" name="Shape 1020"/>
          <p:cNvGrpSpPr/>
          <p:nvPr/>
        </p:nvGrpSpPr>
        <p:grpSpPr>
          <a:xfrm>
            <a:off x="6870700" y="2112168"/>
            <a:ext cx="474661" cy="429815"/>
            <a:chOff x="6870700" y="2816225"/>
            <a:chExt cx="474661" cy="573086"/>
          </a:xfrm>
        </p:grpSpPr>
        <p:pic>
          <p:nvPicPr>
            <p:cNvPr id="1021" name="Shape 1021"/>
            <p:cNvPicPr preferRelativeResize="0"/>
            <p:nvPr/>
          </p:nvPicPr>
          <p:blipFill rotWithShape="1">
            <a:blip r:embed="rId14">
              <a:alphaModFix/>
            </a:blip>
            <a:srcRect b="0" l="0" r="0" t="0"/>
            <a:stretch/>
          </p:blipFill>
          <p:spPr>
            <a:xfrm>
              <a:off x="6870700" y="2816225"/>
              <a:ext cx="474661" cy="573086"/>
            </a:xfrm>
            <a:prstGeom prst="rect">
              <a:avLst/>
            </a:prstGeom>
            <a:noFill/>
            <a:ln>
              <a:noFill/>
            </a:ln>
          </p:spPr>
        </p:pic>
        <p:sp>
          <p:nvSpPr>
            <p:cNvPr id="1022" name="Shape 1022"/>
            <p:cNvSpPr txBox="1"/>
            <p:nvPr/>
          </p:nvSpPr>
          <p:spPr>
            <a:xfrm rot="4140000">
              <a:off x="6912768" y="2966243"/>
              <a:ext cx="395286" cy="225425"/>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023" name="Shape 1023"/>
          <p:cNvGrpSpPr/>
          <p:nvPr/>
        </p:nvGrpSpPr>
        <p:grpSpPr>
          <a:xfrm>
            <a:off x="7461250" y="1933575"/>
            <a:ext cx="403225" cy="397668"/>
            <a:chOff x="7461250" y="2578100"/>
            <a:chExt cx="403225" cy="530224"/>
          </a:xfrm>
        </p:grpSpPr>
        <p:pic>
          <p:nvPicPr>
            <p:cNvPr id="1024" name="Shape 1024"/>
            <p:cNvPicPr preferRelativeResize="0"/>
            <p:nvPr/>
          </p:nvPicPr>
          <p:blipFill rotWithShape="1">
            <a:blip r:embed="rId15">
              <a:alphaModFix/>
            </a:blip>
            <a:srcRect b="0" l="0" r="0" t="0"/>
            <a:stretch/>
          </p:blipFill>
          <p:spPr>
            <a:xfrm>
              <a:off x="7461250" y="2578100"/>
              <a:ext cx="403225" cy="530224"/>
            </a:xfrm>
            <a:prstGeom prst="rect">
              <a:avLst/>
            </a:prstGeom>
            <a:noFill/>
            <a:ln>
              <a:noFill/>
            </a:ln>
          </p:spPr>
        </p:pic>
        <p:sp>
          <p:nvSpPr>
            <p:cNvPr id="1025" name="Shape 1025"/>
            <p:cNvSpPr txBox="1"/>
            <p:nvPr/>
          </p:nvSpPr>
          <p:spPr>
            <a:xfrm rot="6900000">
              <a:off x="7466012" y="2762250"/>
              <a:ext cx="395286" cy="11271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026" name="Shape 1026"/>
          <p:cNvGrpSpPr/>
          <p:nvPr/>
        </p:nvGrpSpPr>
        <p:grpSpPr>
          <a:xfrm>
            <a:off x="7473950" y="1883568"/>
            <a:ext cx="322262" cy="388143"/>
            <a:chOff x="7473950" y="2511425"/>
            <a:chExt cx="322262" cy="517524"/>
          </a:xfrm>
        </p:grpSpPr>
        <p:pic>
          <p:nvPicPr>
            <p:cNvPr id="1027" name="Shape 1027"/>
            <p:cNvPicPr preferRelativeResize="0"/>
            <p:nvPr/>
          </p:nvPicPr>
          <p:blipFill rotWithShape="1">
            <a:blip r:embed="rId16">
              <a:alphaModFix/>
            </a:blip>
            <a:srcRect b="0" l="0" r="0" t="0"/>
            <a:stretch/>
          </p:blipFill>
          <p:spPr>
            <a:xfrm>
              <a:off x="7473950" y="2511425"/>
              <a:ext cx="322262" cy="517524"/>
            </a:xfrm>
            <a:prstGeom prst="rect">
              <a:avLst/>
            </a:prstGeom>
            <a:noFill/>
            <a:ln>
              <a:noFill/>
            </a:ln>
          </p:spPr>
        </p:pic>
        <p:sp>
          <p:nvSpPr>
            <p:cNvPr id="1028" name="Shape 1028"/>
            <p:cNvSpPr txBox="1"/>
            <p:nvPr/>
          </p:nvSpPr>
          <p:spPr>
            <a:xfrm rot="5940000">
              <a:off x="7449343" y="2682081"/>
              <a:ext cx="374650" cy="13811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029" name="Shape 1029"/>
          <p:cNvGrpSpPr/>
          <p:nvPr/>
        </p:nvGrpSpPr>
        <p:grpSpPr>
          <a:xfrm>
            <a:off x="7351711" y="2112168"/>
            <a:ext cx="433386" cy="420290"/>
            <a:chOff x="7351711" y="2816225"/>
            <a:chExt cx="433386" cy="560387"/>
          </a:xfrm>
        </p:grpSpPr>
        <p:pic>
          <p:nvPicPr>
            <p:cNvPr id="1030" name="Shape 1030"/>
            <p:cNvPicPr preferRelativeResize="0"/>
            <p:nvPr/>
          </p:nvPicPr>
          <p:blipFill rotWithShape="1">
            <a:blip r:embed="rId17">
              <a:alphaModFix/>
            </a:blip>
            <a:srcRect b="0" l="0" r="0" t="0"/>
            <a:stretch/>
          </p:blipFill>
          <p:spPr>
            <a:xfrm>
              <a:off x="7351711" y="2816225"/>
              <a:ext cx="433386" cy="560387"/>
            </a:xfrm>
            <a:prstGeom prst="rect">
              <a:avLst/>
            </a:prstGeom>
            <a:noFill/>
            <a:ln>
              <a:noFill/>
            </a:ln>
          </p:spPr>
        </p:pic>
        <p:sp>
          <p:nvSpPr>
            <p:cNvPr id="1031" name="Shape 1031"/>
            <p:cNvSpPr txBox="1"/>
            <p:nvPr/>
          </p:nvSpPr>
          <p:spPr>
            <a:xfrm rot="6120000">
              <a:off x="7368381" y="2959892"/>
              <a:ext cx="395286" cy="225425"/>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032" name="Shape 1032"/>
          <p:cNvGrpSpPr/>
          <p:nvPr/>
        </p:nvGrpSpPr>
        <p:grpSpPr>
          <a:xfrm>
            <a:off x="6686550" y="2427683"/>
            <a:ext cx="909637" cy="787002"/>
            <a:chOff x="6686550" y="3236911"/>
            <a:chExt cx="909637" cy="1049337"/>
          </a:xfrm>
        </p:grpSpPr>
        <p:pic>
          <p:nvPicPr>
            <p:cNvPr id="1033" name="Shape 1033"/>
            <p:cNvPicPr preferRelativeResize="0"/>
            <p:nvPr/>
          </p:nvPicPr>
          <p:blipFill rotWithShape="1">
            <a:blip r:embed="rId18">
              <a:alphaModFix/>
            </a:blip>
            <a:srcRect b="0" l="0" r="0" t="0"/>
            <a:stretch/>
          </p:blipFill>
          <p:spPr>
            <a:xfrm>
              <a:off x="6686550" y="3236911"/>
              <a:ext cx="909637" cy="1049337"/>
            </a:xfrm>
            <a:prstGeom prst="rect">
              <a:avLst/>
            </a:prstGeom>
            <a:noFill/>
            <a:ln>
              <a:noFill/>
            </a:ln>
          </p:spPr>
        </p:pic>
        <p:sp>
          <p:nvSpPr>
            <p:cNvPr id="1034" name="Shape 1034"/>
            <p:cNvSpPr txBox="1"/>
            <p:nvPr/>
          </p:nvSpPr>
          <p:spPr>
            <a:xfrm>
              <a:off x="6769100" y="3281362"/>
              <a:ext cx="741361" cy="92551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035" name="Shape 1035"/>
          <p:cNvGrpSpPr/>
          <p:nvPr/>
        </p:nvGrpSpPr>
        <p:grpSpPr>
          <a:xfrm>
            <a:off x="97535" y="736091"/>
            <a:ext cx="3152076" cy="3364992"/>
            <a:chOff x="0" y="0"/>
            <a:chExt cx="2147483647" cy="2147483647"/>
          </a:xfrm>
        </p:grpSpPr>
        <p:grpSp>
          <p:nvGrpSpPr>
            <p:cNvPr id="1036" name="Shape 1036"/>
            <p:cNvGrpSpPr/>
            <p:nvPr/>
          </p:nvGrpSpPr>
          <p:grpSpPr>
            <a:xfrm>
              <a:off x="0" y="0"/>
              <a:ext cx="2109802283" cy="2147483647"/>
              <a:chOff x="0" y="0"/>
              <a:chExt cx="2147483647" cy="2147483646"/>
            </a:xfrm>
          </p:grpSpPr>
          <p:pic>
            <p:nvPicPr>
              <p:cNvPr id="1037" name="Shape 1037"/>
              <p:cNvPicPr preferRelativeResize="0"/>
              <p:nvPr/>
            </p:nvPicPr>
            <p:blipFill rotWithShape="1">
              <a:blip r:embed="rId19">
                <a:alphaModFix/>
              </a:blip>
              <a:srcRect b="0" l="0" r="0" t="0"/>
              <a:stretch/>
            </p:blipFill>
            <p:spPr>
              <a:xfrm>
                <a:off x="0" y="0"/>
                <a:ext cx="2147483647" cy="2147483646"/>
              </a:xfrm>
              <a:prstGeom prst="rect">
                <a:avLst/>
              </a:prstGeom>
              <a:noFill/>
              <a:ln>
                <a:noFill/>
              </a:ln>
            </p:spPr>
          </p:pic>
          <p:sp>
            <p:nvSpPr>
              <p:cNvPr id="1038" name="Shape 1038"/>
              <p:cNvSpPr txBox="1"/>
              <p:nvPr/>
            </p:nvSpPr>
            <p:spPr>
              <a:xfrm>
                <a:off x="143051703" y="88251245"/>
                <a:ext cx="1859641000" cy="1950678838"/>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sp>
          <p:nvSpPr>
            <p:cNvPr id="1039" name="Shape 1039"/>
            <p:cNvSpPr txBox="1"/>
            <p:nvPr/>
          </p:nvSpPr>
          <p:spPr>
            <a:xfrm>
              <a:off x="353190845" y="236127371"/>
              <a:ext cx="1401689383" cy="274301354"/>
            </a:xfrm>
            <a:prstGeom prst="rect">
              <a:avLst/>
            </a:prstGeom>
            <a:solidFill>
              <a:srgbClr val="D9D9D9"/>
            </a:solidFill>
            <a:ln cap="flat" cmpd="sng" w="9525">
              <a:solidFill>
                <a:srgbClr val="B6DCDF"/>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040" name="Shape 1040"/>
            <p:cNvSpPr/>
            <p:nvPr/>
          </p:nvSpPr>
          <p:spPr>
            <a:xfrm>
              <a:off x="407008655" y="776128270"/>
              <a:ext cx="1295784273" cy="854908417"/>
            </a:xfrm>
            <a:prstGeom prst="ellipse">
              <a:avLst/>
            </a:prstGeom>
            <a:solidFill>
              <a:srgbClr val="EDD14A"/>
            </a:solidFill>
            <a:ln cap="flat" cmpd="sng" w="9525">
              <a:solidFill>
                <a:srgbClr val="B5DADD"/>
              </a:solidFill>
              <a:prstDash val="solid"/>
              <a:round/>
              <a:headEnd len="med" w="med" type="none"/>
              <a:tailEnd len="med" w="med" type="none"/>
            </a:ln>
            <a:effectLst>
              <a:outerShdw blurRad="39999" rotWithShape="0" dir="5400000" dist="23000">
                <a:srgbClr val="000000">
                  <a:alpha val="34901"/>
                </a:srgbClr>
              </a:outerShdw>
            </a:effectLst>
          </p:spPr>
          <p:txBody>
            <a:bodyPr anchorCtr="0" anchor="ctr" bIns="45700" lIns="91425" rIns="91425" tIns="45700">
              <a:noAutofit/>
            </a:bodyPr>
            <a:lstStyle/>
            <a:p>
              <a:pPr indent="0" lvl="0" marL="0" marR="0" rtl="0" algn="ctr">
                <a:lnSpc>
                  <a:spcPct val="100000"/>
                </a:lnSpc>
                <a:spcBef>
                  <a:spcPts val="0"/>
                </a:spcBef>
                <a:spcAft>
                  <a:spcPts val="0"/>
                </a:spcAft>
                <a:buClr>
                  <a:schemeClr val="lt1"/>
                </a:buClr>
                <a:buFont typeface="Arial"/>
                <a:buNone/>
              </a:pPr>
              <a:r>
                <a:t/>
              </a:r>
              <a:endParaRPr b="0" i="0" sz="1800" u="none" cap="none" strike="noStrike">
                <a:solidFill>
                  <a:schemeClr val="lt1"/>
                </a:solidFill>
                <a:latin typeface="Times New Roman"/>
                <a:ea typeface="Times New Roman"/>
                <a:cs typeface="Times New Roman"/>
                <a:sym typeface="Times New Roman"/>
              </a:endParaRPr>
            </a:p>
          </p:txBody>
        </p:sp>
        <p:sp>
          <p:nvSpPr>
            <p:cNvPr id="1041" name="Shape 1041"/>
            <p:cNvSpPr/>
            <p:nvPr/>
          </p:nvSpPr>
          <p:spPr>
            <a:xfrm>
              <a:off x="197447237" y="1853061872"/>
              <a:ext cx="207657866" cy="145888803"/>
            </a:xfrm>
            <a:prstGeom prst="ellipse">
              <a:avLst/>
            </a:prstGeom>
            <a:solidFill>
              <a:srgbClr val="000000"/>
            </a:solidFill>
            <a:ln cap="flat" cmpd="sng" w="9525">
              <a:solidFill>
                <a:srgbClr val="472C20"/>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042" name="Shape 1042"/>
            <p:cNvSpPr/>
            <p:nvPr/>
          </p:nvSpPr>
          <p:spPr>
            <a:xfrm>
              <a:off x="1183821633" y="1860660299"/>
              <a:ext cx="207657866" cy="145888803"/>
            </a:xfrm>
            <a:prstGeom prst="ellipse">
              <a:avLst/>
            </a:prstGeom>
            <a:solidFill>
              <a:srgbClr val="000000"/>
            </a:solidFill>
            <a:ln cap="flat" cmpd="sng" w="9525">
              <a:solidFill>
                <a:srgbClr val="472C20"/>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043" name="Shape 1043"/>
            <p:cNvSpPr/>
            <p:nvPr/>
          </p:nvSpPr>
          <p:spPr>
            <a:xfrm>
              <a:off x="1651051685" y="1853061872"/>
              <a:ext cx="207657866" cy="145888803"/>
            </a:xfrm>
            <a:prstGeom prst="ellipse">
              <a:avLst/>
            </a:prstGeom>
            <a:solidFill>
              <a:srgbClr val="000000"/>
            </a:solidFill>
            <a:ln cap="flat" cmpd="sng" w="9525">
              <a:solidFill>
                <a:srgbClr val="472C20"/>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044" name="Shape 1044"/>
            <p:cNvSpPr txBox="1"/>
            <p:nvPr/>
          </p:nvSpPr>
          <p:spPr>
            <a:xfrm>
              <a:off x="34133765" y="1700306699"/>
              <a:ext cx="697607175" cy="177054104"/>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1800" u="none">
                  <a:solidFill>
                    <a:schemeClr val="dk1"/>
                  </a:solidFill>
                  <a:latin typeface="Arial"/>
                  <a:ea typeface="Arial"/>
                  <a:cs typeface="Arial"/>
                  <a:sym typeface="Arial"/>
                </a:rPr>
                <a:t>10 ADC</a:t>
              </a:r>
            </a:p>
          </p:txBody>
        </p:sp>
        <p:sp>
          <p:nvSpPr>
            <p:cNvPr id="1045" name="Shape 1045"/>
            <p:cNvSpPr txBox="1"/>
            <p:nvPr/>
          </p:nvSpPr>
          <p:spPr>
            <a:xfrm>
              <a:off x="1546157484" y="1700306699"/>
              <a:ext cx="478050421" cy="176294458"/>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SzPct val="25000"/>
                <a:buFont typeface="Arial"/>
                <a:buNone/>
              </a:pPr>
              <a:r>
                <a:rPr b="0" i="0" lang="en" sz="1800" u="none">
                  <a:solidFill>
                    <a:schemeClr val="dk1"/>
                  </a:solidFill>
                  <a:latin typeface="Arial"/>
                  <a:ea typeface="Arial"/>
                  <a:cs typeface="Arial"/>
                  <a:sym typeface="Arial"/>
                </a:rPr>
                <a:t>V Ω</a:t>
              </a:r>
            </a:p>
          </p:txBody>
        </p:sp>
        <p:sp>
          <p:nvSpPr>
            <p:cNvPr id="1046" name="Shape 1046"/>
            <p:cNvSpPr txBox="1"/>
            <p:nvPr/>
          </p:nvSpPr>
          <p:spPr>
            <a:xfrm>
              <a:off x="1032415249" y="1699546615"/>
              <a:ext cx="492111091" cy="177054587"/>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SzPct val="25000"/>
                <a:buFont typeface="Arial"/>
                <a:buNone/>
              </a:pPr>
              <a:r>
                <a:rPr b="0" i="0" lang="en" sz="1800" u="none">
                  <a:solidFill>
                    <a:schemeClr val="dk1"/>
                  </a:solidFill>
                  <a:latin typeface="Arial"/>
                  <a:ea typeface="Arial"/>
                  <a:cs typeface="Arial"/>
                  <a:sym typeface="Arial"/>
                </a:rPr>
                <a:t>COM</a:t>
              </a:r>
            </a:p>
          </p:txBody>
        </p:sp>
        <p:sp>
          <p:nvSpPr>
            <p:cNvPr id="1047" name="Shape 1047"/>
            <p:cNvSpPr txBox="1"/>
            <p:nvPr/>
          </p:nvSpPr>
          <p:spPr>
            <a:xfrm>
              <a:off x="294783076" y="173094072"/>
              <a:ext cx="1474727482" cy="368308940"/>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chemeClr val="dk1"/>
                </a:buClr>
                <a:buSzPct val="25000"/>
                <a:buFont typeface="Courier New"/>
                <a:buNone/>
              </a:pPr>
              <a:r>
                <a:rPr b="0" i="0" lang="en" sz="4400" u="none">
                  <a:solidFill>
                    <a:schemeClr val="dk1"/>
                  </a:solidFill>
                  <a:latin typeface="Courier New"/>
                  <a:ea typeface="Courier New"/>
                  <a:cs typeface="Courier New"/>
                  <a:sym typeface="Courier New"/>
                </a:rPr>
                <a:t>0.8 A</a:t>
              </a:r>
            </a:p>
          </p:txBody>
        </p:sp>
        <p:sp>
          <p:nvSpPr>
            <p:cNvPr id="1048" name="Shape 1048"/>
            <p:cNvSpPr txBox="1"/>
            <p:nvPr/>
          </p:nvSpPr>
          <p:spPr>
            <a:xfrm>
              <a:off x="1548320645" y="641020145"/>
              <a:ext cx="458582338" cy="18389335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1800" u="none">
                  <a:solidFill>
                    <a:schemeClr val="dk1"/>
                  </a:solidFill>
                  <a:latin typeface="Arial"/>
                  <a:ea typeface="Arial"/>
                  <a:cs typeface="Arial"/>
                  <a:sym typeface="Arial"/>
                </a:rPr>
                <a:t>V</a:t>
              </a:r>
            </a:p>
          </p:txBody>
        </p:sp>
        <p:sp>
          <p:nvSpPr>
            <p:cNvPr id="1049" name="Shape 1049"/>
            <p:cNvSpPr txBox="1"/>
            <p:nvPr/>
          </p:nvSpPr>
          <p:spPr>
            <a:xfrm>
              <a:off x="248283039" y="1017925558"/>
              <a:ext cx="459663553" cy="161856308"/>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1600" u="none">
                  <a:solidFill>
                    <a:schemeClr val="dk1"/>
                  </a:solidFill>
                  <a:latin typeface="Arial"/>
                  <a:ea typeface="Arial"/>
                  <a:cs typeface="Arial"/>
                  <a:sym typeface="Arial"/>
                </a:rPr>
                <a:t>2</a:t>
              </a:r>
            </a:p>
          </p:txBody>
        </p:sp>
        <p:sp>
          <p:nvSpPr>
            <p:cNvPr id="1050" name="Shape 1050"/>
            <p:cNvSpPr txBox="1"/>
            <p:nvPr/>
          </p:nvSpPr>
          <p:spPr>
            <a:xfrm>
              <a:off x="52519974" y="622022628"/>
              <a:ext cx="458582338" cy="18389335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1800" u="none">
                  <a:solidFill>
                    <a:schemeClr val="dk1"/>
                  </a:solidFill>
                  <a:latin typeface="Arial"/>
                  <a:ea typeface="Arial"/>
                  <a:cs typeface="Arial"/>
                  <a:sym typeface="Arial"/>
                </a:rPr>
                <a:t>V</a:t>
              </a:r>
            </a:p>
          </p:txBody>
        </p:sp>
        <p:grpSp>
          <p:nvGrpSpPr>
            <p:cNvPr id="1051" name="Shape 1051"/>
            <p:cNvGrpSpPr/>
            <p:nvPr/>
          </p:nvGrpSpPr>
          <p:grpSpPr>
            <a:xfrm>
              <a:off x="242872647" y="704946853"/>
              <a:ext cx="160069741" cy="61547197"/>
              <a:chOff x="0" y="0"/>
              <a:chExt cx="2147483647" cy="2147483647"/>
            </a:xfrm>
          </p:grpSpPr>
          <p:cxnSp>
            <p:nvCxnSpPr>
              <p:cNvPr id="1052" name="Shape 1052"/>
              <p:cNvCxnSpPr/>
              <p:nvPr/>
            </p:nvCxnSpPr>
            <p:spPr>
              <a:xfrm>
                <a:off x="0" y="0"/>
                <a:ext cx="2132977453" cy="0"/>
              </a:xfrm>
              <a:prstGeom prst="straightConnector1">
                <a:avLst/>
              </a:prstGeom>
              <a:noFill/>
              <a:ln cap="flat" cmpd="sng" w="25400">
                <a:solidFill>
                  <a:srgbClr val="000000"/>
                </a:solidFill>
                <a:prstDash val="solid"/>
                <a:miter/>
                <a:headEnd len="med" w="med" type="none"/>
                <a:tailEnd len="med" w="med" type="none"/>
              </a:ln>
              <a:effectLst>
                <a:outerShdw blurRad="63500" dir="5400000" dist="20000">
                  <a:srgbClr val="808080">
                    <a:alpha val="37647"/>
                  </a:srgbClr>
                </a:outerShdw>
              </a:effectLst>
            </p:spPr>
          </p:cxnSp>
          <p:cxnSp>
            <p:nvCxnSpPr>
              <p:cNvPr id="1053" name="Shape 1053"/>
              <p:cNvCxnSpPr/>
              <p:nvPr/>
            </p:nvCxnSpPr>
            <p:spPr>
              <a:xfrm>
                <a:off x="1320419341" y="2147483647"/>
                <a:ext cx="827064305" cy="0"/>
              </a:xfrm>
              <a:prstGeom prst="straightConnector1">
                <a:avLst/>
              </a:prstGeom>
              <a:noFill/>
              <a:ln cap="flat" cmpd="sng" w="25400">
                <a:solidFill>
                  <a:srgbClr val="000000"/>
                </a:solidFill>
                <a:prstDash val="solid"/>
                <a:miter/>
                <a:headEnd len="med" w="med" type="none"/>
                <a:tailEnd len="med" w="med" type="none"/>
              </a:ln>
              <a:effectLst>
                <a:outerShdw blurRad="63500" dir="5400000" dist="20000">
                  <a:srgbClr val="808080">
                    <a:alpha val="37647"/>
                  </a:srgbClr>
                </a:outerShdw>
              </a:effectLst>
            </p:spPr>
          </p:cxnSp>
          <p:cxnSp>
            <p:nvCxnSpPr>
              <p:cNvPr id="1054" name="Shape 1054"/>
              <p:cNvCxnSpPr/>
              <p:nvPr/>
            </p:nvCxnSpPr>
            <p:spPr>
              <a:xfrm>
                <a:off x="0" y="2120960065"/>
                <a:ext cx="827076295" cy="0"/>
              </a:xfrm>
              <a:prstGeom prst="straightConnector1">
                <a:avLst/>
              </a:prstGeom>
              <a:noFill/>
              <a:ln cap="flat" cmpd="sng" w="25400">
                <a:solidFill>
                  <a:srgbClr val="000000"/>
                </a:solidFill>
                <a:prstDash val="solid"/>
                <a:miter/>
                <a:headEnd len="med" w="med" type="none"/>
                <a:tailEnd len="med" w="med" type="none"/>
              </a:ln>
              <a:effectLst>
                <a:outerShdw blurRad="63500" dir="5400000" dist="20000">
                  <a:srgbClr val="808080">
                    <a:alpha val="37647"/>
                  </a:srgbClr>
                </a:outerShdw>
              </a:effectLst>
            </p:spPr>
          </p:cxnSp>
        </p:grpSp>
        <p:grpSp>
          <p:nvGrpSpPr>
            <p:cNvPr id="1055" name="Shape 1055"/>
            <p:cNvGrpSpPr/>
            <p:nvPr/>
          </p:nvGrpSpPr>
          <p:grpSpPr>
            <a:xfrm>
              <a:off x="1732167668" y="682151875"/>
              <a:ext cx="196842331" cy="91180618"/>
              <a:chOff x="0" y="0"/>
              <a:chExt cx="2147483646" cy="2147483647"/>
            </a:xfrm>
          </p:grpSpPr>
          <p:sp>
            <p:nvSpPr>
              <p:cNvPr id="1056" name="Shape 1056"/>
              <p:cNvSpPr/>
              <p:nvPr/>
            </p:nvSpPr>
            <p:spPr>
              <a:xfrm>
                <a:off x="0" y="125271600"/>
                <a:ext cx="1215329692" cy="1986414986"/>
              </a:xfrm>
              <a:custGeom>
                <a:pathLst>
                  <a:path extrusionOk="0" h="120000" w="120000">
                    <a:moveTo>
                      <a:pt x="0" y="60000"/>
                    </a:moveTo>
                    <a:cubicBezTo>
                      <a:pt x="0" y="26862"/>
                      <a:pt x="26862" y="0"/>
                      <a:pt x="59999" y="0"/>
                    </a:cubicBezTo>
                    <a:cubicBezTo>
                      <a:pt x="93137" y="0"/>
                      <a:pt x="119999" y="26862"/>
                      <a:pt x="119999" y="60000"/>
                    </a:cubicBezTo>
                    <a:lnTo>
                      <a:pt x="90000" y="60000"/>
                    </a:lnTo>
                    <a:cubicBezTo>
                      <a:pt x="90000" y="42252"/>
                      <a:pt x="76568" y="27865"/>
                      <a:pt x="59999" y="27865"/>
                    </a:cubicBezTo>
                    <a:cubicBezTo>
                      <a:pt x="43431" y="27865"/>
                      <a:pt x="29999" y="42252"/>
                      <a:pt x="29999" y="60000"/>
                    </a:cubicBezTo>
                    <a:lnTo>
                      <a:pt x="0" y="60000"/>
                    </a:lnTo>
                    <a:close/>
                  </a:path>
                </a:pathLst>
              </a:custGeom>
              <a:solidFill>
                <a:schemeClr val="dk1"/>
              </a:solidFill>
              <a:ln>
                <a:noFill/>
              </a:ln>
              <a:effectLst>
                <a:outerShdw blurRad="63500" dir="5400000" dist="23000">
                  <a:srgbClr val="00000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057" name="Shape 1057"/>
              <p:cNvSpPr/>
              <p:nvPr/>
            </p:nvSpPr>
            <p:spPr>
              <a:xfrm flipH="1" rot="10800000">
                <a:off x="908546617" y="0"/>
                <a:ext cx="1238937029" cy="2147483647"/>
              </a:xfrm>
              <a:custGeom>
                <a:pathLst>
                  <a:path extrusionOk="0" h="120000" w="120000">
                    <a:moveTo>
                      <a:pt x="0" y="60000"/>
                    </a:moveTo>
                    <a:cubicBezTo>
                      <a:pt x="0" y="26863"/>
                      <a:pt x="26862" y="0"/>
                      <a:pt x="60000" y="0"/>
                    </a:cubicBezTo>
                    <a:cubicBezTo>
                      <a:pt x="93137" y="0"/>
                      <a:pt x="120000" y="26863"/>
                      <a:pt x="120000" y="60000"/>
                    </a:cubicBezTo>
                    <a:lnTo>
                      <a:pt x="90000" y="60000"/>
                    </a:lnTo>
                    <a:cubicBezTo>
                      <a:pt x="90000" y="41375"/>
                      <a:pt x="76568" y="26276"/>
                      <a:pt x="60000" y="26276"/>
                    </a:cubicBezTo>
                    <a:cubicBezTo>
                      <a:pt x="43431" y="26276"/>
                      <a:pt x="30000" y="41375"/>
                      <a:pt x="30000" y="60000"/>
                    </a:cubicBezTo>
                    <a:lnTo>
                      <a:pt x="0" y="60000"/>
                    </a:lnTo>
                    <a:close/>
                  </a:path>
                </a:pathLst>
              </a:custGeom>
              <a:solidFill>
                <a:schemeClr val="dk1"/>
              </a:solidFill>
              <a:ln>
                <a:noFill/>
              </a:ln>
              <a:effectLst>
                <a:outerShdw blurRad="63500" dir="5400000" dist="23000">
                  <a:srgbClr val="00000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sp>
          <p:nvSpPr>
            <p:cNvPr id="1058" name="Shape 1058"/>
            <p:cNvSpPr txBox="1"/>
            <p:nvPr/>
          </p:nvSpPr>
          <p:spPr>
            <a:xfrm>
              <a:off x="56846233" y="1470059746"/>
              <a:ext cx="243351800" cy="177054587"/>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1800" u="none">
                  <a:solidFill>
                    <a:schemeClr val="dk1"/>
                  </a:solidFill>
                  <a:latin typeface="Arial"/>
                  <a:ea typeface="Arial"/>
                  <a:cs typeface="Arial"/>
                  <a:sym typeface="Arial"/>
                </a:rPr>
                <a:t>Ω</a:t>
              </a:r>
            </a:p>
          </p:txBody>
        </p:sp>
        <p:grpSp>
          <p:nvGrpSpPr>
            <p:cNvPr id="1059" name="Shape 1059"/>
            <p:cNvGrpSpPr/>
            <p:nvPr/>
          </p:nvGrpSpPr>
          <p:grpSpPr>
            <a:xfrm rot="2460000">
              <a:off x="1210860154" y="1568124236"/>
              <a:ext cx="273632133" cy="192238970"/>
              <a:chOff x="0" y="0"/>
              <a:chExt cx="2147483647" cy="2147483647"/>
            </a:xfrm>
          </p:grpSpPr>
          <p:sp>
            <p:nvSpPr>
              <p:cNvPr id="1060" name="Shape 1060"/>
              <p:cNvSpPr/>
              <p:nvPr/>
            </p:nvSpPr>
            <p:spPr>
              <a:xfrm>
                <a:off x="561189844" y="715174331"/>
                <a:ext cx="865785250" cy="857295667"/>
              </a:xfrm>
              <a:custGeom>
                <a:pathLst>
                  <a:path extrusionOk="0" h="120000" w="120000">
                    <a:moveTo>
                      <a:pt x="60000" y="0"/>
                    </a:moveTo>
                    <a:cubicBezTo>
                      <a:pt x="93137" y="0"/>
                      <a:pt x="120000" y="26863"/>
                      <a:pt x="120000" y="59999"/>
                    </a:cubicBezTo>
                    <a:lnTo>
                      <a:pt x="60000" y="59999"/>
                    </a:lnTo>
                    <a:lnTo>
                      <a:pt x="60000" y="0"/>
                    </a:lnTo>
                    <a:close/>
                  </a:path>
                  <a:path extrusionOk="0" fill="none" h="120000" w="120000">
                    <a:moveTo>
                      <a:pt x="60000" y="0"/>
                    </a:moveTo>
                    <a:cubicBezTo>
                      <a:pt x="93137" y="0"/>
                      <a:pt x="120000" y="26863"/>
                      <a:pt x="120000" y="59999"/>
                    </a:cubicBezTo>
                  </a:path>
                </a:pathLst>
              </a:custGeom>
              <a:noFill/>
              <a:ln cap="flat" cmpd="sng" w="38100">
                <a:solidFill>
                  <a:schemeClr val="dk1"/>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061" name="Shape 1061"/>
              <p:cNvSpPr/>
              <p:nvPr/>
            </p:nvSpPr>
            <p:spPr>
              <a:xfrm>
                <a:off x="202995265" y="405112610"/>
                <a:ext cx="1502393562" cy="1502392320"/>
              </a:xfrm>
              <a:custGeom>
                <a:pathLst>
                  <a:path extrusionOk="0" h="120000" w="120000">
                    <a:moveTo>
                      <a:pt x="59999" y="0"/>
                    </a:moveTo>
                    <a:cubicBezTo>
                      <a:pt x="93136" y="0"/>
                      <a:pt x="120000" y="26862"/>
                      <a:pt x="120000" y="60000"/>
                    </a:cubicBezTo>
                    <a:lnTo>
                      <a:pt x="60000" y="60000"/>
                    </a:lnTo>
                    <a:cubicBezTo>
                      <a:pt x="60000" y="40000"/>
                      <a:pt x="59999" y="20000"/>
                      <a:pt x="59999" y="0"/>
                    </a:cubicBezTo>
                    <a:close/>
                  </a:path>
                  <a:path extrusionOk="0" fill="none" h="120000" w="120000">
                    <a:moveTo>
                      <a:pt x="59999" y="0"/>
                    </a:moveTo>
                    <a:cubicBezTo>
                      <a:pt x="93136" y="0"/>
                      <a:pt x="120000" y="26862"/>
                      <a:pt x="120000" y="60000"/>
                    </a:cubicBezTo>
                  </a:path>
                </a:pathLst>
              </a:custGeom>
              <a:noFill/>
              <a:ln cap="flat" cmpd="sng" w="38100">
                <a:solidFill>
                  <a:schemeClr val="dk1"/>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062" name="Shape 1062"/>
              <p:cNvSpPr/>
              <p:nvPr/>
            </p:nvSpPr>
            <p:spPr>
              <a:xfrm>
                <a:off x="0" y="0"/>
                <a:ext cx="2147483647" cy="2147483647"/>
              </a:xfrm>
              <a:custGeom>
                <a:pathLst>
                  <a:path extrusionOk="0" h="120000" w="120000">
                    <a:moveTo>
                      <a:pt x="59999" y="0"/>
                    </a:moveTo>
                    <a:cubicBezTo>
                      <a:pt x="93136" y="0"/>
                      <a:pt x="120000" y="26862"/>
                      <a:pt x="120000" y="60000"/>
                    </a:cubicBezTo>
                    <a:lnTo>
                      <a:pt x="60000" y="60000"/>
                    </a:lnTo>
                    <a:cubicBezTo>
                      <a:pt x="60000" y="40000"/>
                      <a:pt x="59999" y="20000"/>
                      <a:pt x="59999" y="0"/>
                    </a:cubicBezTo>
                    <a:close/>
                  </a:path>
                  <a:path extrusionOk="0" fill="none" h="120000" w="120000">
                    <a:moveTo>
                      <a:pt x="59999" y="0"/>
                    </a:moveTo>
                    <a:cubicBezTo>
                      <a:pt x="93136" y="0"/>
                      <a:pt x="120000" y="26862"/>
                      <a:pt x="120000" y="60000"/>
                    </a:cubicBezTo>
                  </a:path>
                </a:pathLst>
              </a:custGeom>
              <a:noFill/>
              <a:ln cap="flat" cmpd="sng" w="38100">
                <a:solidFill>
                  <a:schemeClr val="dk1"/>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063" name="Shape 1063"/>
              <p:cNvSpPr/>
              <p:nvPr/>
            </p:nvSpPr>
            <p:spPr>
              <a:xfrm>
                <a:off x="789862894" y="1019005417"/>
                <a:ext cx="348016827" cy="348014753"/>
              </a:xfrm>
              <a:custGeom>
                <a:pathLst>
                  <a:path extrusionOk="0" h="120000" w="120000">
                    <a:moveTo>
                      <a:pt x="59999" y="0"/>
                    </a:moveTo>
                    <a:cubicBezTo>
                      <a:pt x="93136" y="0"/>
                      <a:pt x="120000" y="26863"/>
                      <a:pt x="120000" y="60000"/>
                    </a:cubicBezTo>
                    <a:lnTo>
                      <a:pt x="60000" y="60000"/>
                    </a:lnTo>
                    <a:cubicBezTo>
                      <a:pt x="60000" y="40000"/>
                      <a:pt x="59999" y="20000"/>
                      <a:pt x="59999" y="0"/>
                    </a:cubicBezTo>
                    <a:close/>
                  </a:path>
                  <a:path extrusionOk="0" fill="none" h="120000" w="120000">
                    <a:moveTo>
                      <a:pt x="59999" y="0"/>
                    </a:moveTo>
                    <a:cubicBezTo>
                      <a:pt x="93136" y="0"/>
                      <a:pt x="120000" y="26863"/>
                      <a:pt x="120000" y="60000"/>
                    </a:cubicBezTo>
                  </a:path>
                </a:pathLst>
              </a:custGeom>
              <a:noFill/>
              <a:ln cap="flat" cmpd="sng" w="38100">
                <a:solidFill>
                  <a:schemeClr val="dk1"/>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sp>
          <p:nvSpPr>
            <p:cNvPr id="1064" name="Shape 1064"/>
            <p:cNvSpPr txBox="1"/>
            <p:nvPr/>
          </p:nvSpPr>
          <p:spPr>
            <a:xfrm>
              <a:off x="253690514" y="891023613"/>
              <a:ext cx="458582338" cy="161856777"/>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1600" u="none">
                  <a:solidFill>
                    <a:schemeClr val="dk1"/>
                  </a:solidFill>
                  <a:latin typeface="Arial"/>
                  <a:ea typeface="Arial"/>
                  <a:cs typeface="Arial"/>
                  <a:sym typeface="Arial"/>
                </a:rPr>
                <a:t>20</a:t>
              </a:r>
            </a:p>
          </p:txBody>
        </p:sp>
        <p:sp>
          <p:nvSpPr>
            <p:cNvPr id="1065" name="Shape 1065"/>
            <p:cNvSpPr txBox="1"/>
            <p:nvPr/>
          </p:nvSpPr>
          <p:spPr>
            <a:xfrm>
              <a:off x="308850536" y="771721182"/>
              <a:ext cx="458582338" cy="161856308"/>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1600" u="none">
                  <a:solidFill>
                    <a:schemeClr val="dk1"/>
                  </a:solidFill>
                  <a:latin typeface="Arial"/>
                  <a:ea typeface="Arial"/>
                  <a:cs typeface="Arial"/>
                  <a:sym typeface="Arial"/>
                </a:rPr>
                <a:t>200</a:t>
              </a:r>
            </a:p>
          </p:txBody>
        </p:sp>
        <p:sp>
          <p:nvSpPr>
            <p:cNvPr id="1066" name="Shape 1066"/>
            <p:cNvSpPr txBox="1"/>
            <p:nvPr/>
          </p:nvSpPr>
          <p:spPr>
            <a:xfrm>
              <a:off x="856120919" y="652418269"/>
              <a:ext cx="458582338" cy="161856777"/>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1600" u="none">
                  <a:solidFill>
                    <a:schemeClr val="dk1"/>
                  </a:solidFill>
                  <a:latin typeface="Arial"/>
                  <a:ea typeface="Arial"/>
                  <a:cs typeface="Arial"/>
                  <a:sym typeface="Arial"/>
                </a:rPr>
                <a:t>OFF</a:t>
              </a:r>
            </a:p>
          </p:txBody>
        </p:sp>
        <p:sp>
          <p:nvSpPr>
            <p:cNvPr id="1067" name="Shape 1067"/>
            <p:cNvSpPr txBox="1"/>
            <p:nvPr/>
          </p:nvSpPr>
          <p:spPr>
            <a:xfrm>
              <a:off x="481900468" y="682813789"/>
              <a:ext cx="458582338" cy="161856777"/>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1600" u="none">
                  <a:solidFill>
                    <a:schemeClr val="dk1"/>
                  </a:solidFill>
                  <a:latin typeface="Arial"/>
                  <a:ea typeface="Arial"/>
                  <a:cs typeface="Arial"/>
                  <a:sym typeface="Arial"/>
                </a:rPr>
                <a:t>600</a:t>
              </a:r>
            </a:p>
          </p:txBody>
        </p:sp>
        <p:sp>
          <p:nvSpPr>
            <p:cNvPr id="1068" name="Shape 1068"/>
            <p:cNvSpPr txBox="1"/>
            <p:nvPr/>
          </p:nvSpPr>
          <p:spPr>
            <a:xfrm>
              <a:off x="1258462042" y="690412699"/>
              <a:ext cx="458582338" cy="161856777"/>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1600" u="none">
                  <a:solidFill>
                    <a:schemeClr val="dk1"/>
                  </a:solidFill>
                  <a:latin typeface="Arial"/>
                  <a:ea typeface="Arial"/>
                  <a:cs typeface="Arial"/>
                  <a:sym typeface="Arial"/>
                </a:rPr>
                <a:t>600</a:t>
              </a:r>
            </a:p>
          </p:txBody>
        </p:sp>
        <p:sp>
          <p:nvSpPr>
            <p:cNvPr id="1069" name="Shape 1069"/>
            <p:cNvSpPr txBox="1"/>
            <p:nvPr/>
          </p:nvSpPr>
          <p:spPr>
            <a:xfrm>
              <a:off x="1463958884" y="789198410"/>
              <a:ext cx="458582338" cy="162616437"/>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1600" u="none">
                  <a:solidFill>
                    <a:schemeClr val="dk1"/>
                  </a:solidFill>
                  <a:latin typeface="Arial"/>
                  <a:ea typeface="Arial"/>
                  <a:cs typeface="Arial"/>
                  <a:sym typeface="Arial"/>
                </a:rPr>
                <a:t>200</a:t>
              </a:r>
            </a:p>
          </p:txBody>
        </p:sp>
        <p:sp>
          <p:nvSpPr>
            <p:cNvPr id="1070" name="Shape 1070"/>
            <p:cNvSpPr txBox="1"/>
            <p:nvPr/>
          </p:nvSpPr>
          <p:spPr>
            <a:xfrm>
              <a:off x="1664047479" y="951913433"/>
              <a:ext cx="458582338" cy="161856777"/>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1600" u="none">
                  <a:solidFill>
                    <a:schemeClr val="dk1"/>
                  </a:solidFill>
                  <a:latin typeface="Arial"/>
                  <a:ea typeface="Arial"/>
                  <a:cs typeface="Arial"/>
                  <a:sym typeface="Arial"/>
                </a:rPr>
                <a:t>2m</a:t>
              </a:r>
            </a:p>
          </p:txBody>
        </p:sp>
        <p:sp>
          <p:nvSpPr>
            <p:cNvPr id="1071" name="Shape 1071"/>
            <p:cNvSpPr/>
            <p:nvPr/>
          </p:nvSpPr>
          <p:spPr>
            <a:xfrm>
              <a:off x="408350138" y="1093224288"/>
              <a:ext cx="47588048" cy="33432759"/>
            </a:xfrm>
            <a:prstGeom prst="ellipse">
              <a:avLst/>
            </a:prstGeom>
            <a:solidFill>
              <a:srgbClr val="000000"/>
            </a:solidFill>
            <a:ln cap="flat" cmpd="sng" w="9525">
              <a:solidFill>
                <a:srgbClr val="000000"/>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072" name="Shape 1072"/>
            <p:cNvSpPr/>
            <p:nvPr/>
          </p:nvSpPr>
          <p:spPr>
            <a:xfrm>
              <a:off x="478650661" y="975449261"/>
              <a:ext cx="47588048" cy="33432759"/>
            </a:xfrm>
            <a:prstGeom prst="ellipse">
              <a:avLst/>
            </a:prstGeom>
            <a:solidFill>
              <a:srgbClr val="000000"/>
            </a:solidFill>
            <a:ln cap="flat" cmpd="sng" w="9525">
              <a:solidFill>
                <a:srgbClr val="000000"/>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073" name="Shape 1073"/>
            <p:cNvSpPr/>
            <p:nvPr/>
          </p:nvSpPr>
          <p:spPr>
            <a:xfrm>
              <a:off x="596539884" y="877430388"/>
              <a:ext cx="47588048" cy="33432759"/>
            </a:xfrm>
            <a:prstGeom prst="ellipse">
              <a:avLst/>
            </a:prstGeom>
            <a:solidFill>
              <a:srgbClr val="000000"/>
            </a:solidFill>
            <a:ln cap="flat" cmpd="sng" w="9525">
              <a:solidFill>
                <a:srgbClr val="000000"/>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074" name="Shape 1074"/>
            <p:cNvSpPr/>
            <p:nvPr/>
          </p:nvSpPr>
          <p:spPr>
            <a:xfrm>
              <a:off x="769588442" y="792328480"/>
              <a:ext cx="47588048" cy="32672630"/>
            </a:xfrm>
            <a:prstGeom prst="ellipse">
              <a:avLst/>
            </a:prstGeom>
            <a:solidFill>
              <a:srgbClr val="000000"/>
            </a:solidFill>
            <a:ln cap="flat" cmpd="sng" w="9525">
              <a:solidFill>
                <a:srgbClr val="000000"/>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075" name="Shape 1075"/>
            <p:cNvSpPr/>
            <p:nvPr/>
          </p:nvSpPr>
          <p:spPr>
            <a:xfrm>
              <a:off x="1263856556" y="783210246"/>
              <a:ext cx="47588048" cy="33432759"/>
            </a:xfrm>
            <a:prstGeom prst="ellipse">
              <a:avLst/>
            </a:prstGeom>
            <a:solidFill>
              <a:schemeClr val="lt1"/>
            </a:solidFill>
            <a:ln cap="flat" cmpd="sng" w="9525">
              <a:solidFill>
                <a:srgbClr val="000000"/>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076" name="Shape 1076"/>
            <p:cNvSpPr/>
            <p:nvPr/>
          </p:nvSpPr>
          <p:spPr>
            <a:xfrm>
              <a:off x="1460698777" y="861473449"/>
              <a:ext cx="47588048" cy="33432759"/>
            </a:xfrm>
            <a:prstGeom prst="ellipse">
              <a:avLst/>
            </a:prstGeom>
            <a:solidFill>
              <a:schemeClr val="lt1"/>
            </a:solidFill>
            <a:ln cap="flat" cmpd="sng" w="9525">
              <a:solidFill>
                <a:srgbClr val="000000"/>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077" name="Shape 1077"/>
            <p:cNvSpPr/>
            <p:nvPr/>
          </p:nvSpPr>
          <p:spPr>
            <a:xfrm>
              <a:off x="1651051685" y="1019519539"/>
              <a:ext cx="46506828" cy="33432759"/>
            </a:xfrm>
            <a:prstGeom prst="ellipse">
              <a:avLst/>
            </a:prstGeom>
            <a:solidFill>
              <a:srgbClr val="000000"/>
            </a:solidFill>
            <a:ln cap="flat" cmpd="sng" w="9525">
              <a:solidFill>
                <a:srgbClr val="000000"/>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078" name="Shape 1078"/>
            <p:cNvSpPr txBox="1"/>
            <p:nvPr/>
          </p:nvSpPr>
          <p:spPr>
            <a:xfrm>
              <a:off x="97945575" y="1331000197"/>
              <a:ext cx="458582338" cy="161856308"/>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1600" u="none">
                  <a:solidFill>
                    <a:schemeClr val="dk1"/>
                  </a:solidFill>
                  <a:latin typeface="Arial"/>
                  <a:ea typeface="Arial"/>
                  <a:cs typeface="Arial"/>
                  <a:sym typeface="Arial"/>
                </a:rPr>
                <a:t>200K</a:t>
              </a:r>
            </a:p>
          </p:txBody>
        </p:sp>
        <p:sp>
          <p:nvSpPr>
            <p:cNvPr id="1079" name="Shape 1079"/>
            <p:cNvSpPr txBox="1"/>
            <p:nvPr/>
          </p:nvSpPr>
          <p:spPr>
            <a:xfrm>
              <a:off x="300198018" y="1437384698"/>
              <a:ext cx="458582338" cy="162616437"/>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1600" u="none">
                  <a:solidFill>
                    <a:schemeClr val="dk1"/>
                  </a:solidFill>
                  <a:latin typeface="Arial"/>
                  <a:ea typeface="Arial"/>
                  <a:cs typeface="Arial"/>
                  <a:sym typeface="Arial"/>
                </a:rPr>
                <a:t>20K</a:t>
              </a:r>
            </a:p>
          </p:txBody>
        </p:sp>
        <p:sp>
          <p:nvSpPr>
            <p:cNvPr id="1080" name="Shape 1080"/>
            <p:cNvSpPr txBox="1"/>
            <p:nvPr/>
          </p:nvSpPr>
          <p:spPr>
            <a:xfrm>
              <a:off x="527809803" y="1531611111"/>
              <a:ext cx="458582338" cy="161856308"/>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1600" u="none">
                  <a:solidFill>
                    <a:schemeClr val="dk1"/>
                  </a:solidFill>
                  <a:latin typeface="Arial"/>
                  <a:ea typeface="Arial"/>
                  <a:cs typeface="Arial"/>
                  <a:sym typeface="Arial"/>
                </a:rPr>
                <a:t>2K</a:t>
              </a:r>
            </a:p>
          </p:txBody>
        </p:sp>
        <p:sp>
          <p:nvSpPr>
            <p:cNvPr id="1081" name="Shape 1081"/>
            <p:cNvSpPr/>
            <p:nvPr/>
          </p:nvSpPr>
          <p:spPr>
            <a:xfrm>
              <a:off x="478650661" y="1400198716"/>
              <a:ext cx="47588048" cy="33432759"/>
            </a:xfrm>
            <a:prstGeom prst="ellipse">
              <a:avLst/>
            </a:prstGeom>
            <a:solidFill>
              <a:srgbClr val="000000"/>
            </a:solidFill>
            <a:ln cap="flat" cmpd="sng" w="9525">
              <a:solidFill>
                <a:srgbClr val="000000"/>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082" name="Shape 1082"/>
            <p:cNvSpPr/>
            <p:nvPr/>
          </p:nvSpPr>
          <p:spPr>
            <a:xfrm>
              <a:off x="600866122" y="1504296211"/>
              <a:ext cx="47588048" cy="33432759"/>
            </a:xfrm>
            <a:prstGeom prst="ellipse">
              <a:avLst/>
            </a:prstGeom>
            <a:solidFill>
              <a:srgbClr val="000000"/>
            </a:solidFill>
            <a:ln cap="flat" cmpd="sng" w="9525">
              <a:solidFill>
                <a:srgbClr val="000000"/>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083" name="Shape 1083"/>
            <p:cNvSpPr/>
            <p:nvPr/>
          </p:nvSpPr>
          <p:spPr>
            <a:xfrm>
              <a:off x="786892792" y="1590157720"/>
              <a:ext cx="47588048" cy="33432759"/>
            </a:xfrm>
            <a:prstGeom prst="ellipse">
              <a:avLst/>
            </a:prstGeom>
            <a:solidFill>
              <a:srgbClr val="000000"/>
            </a:solidFill>
            <a:ln cap="flat" cmpd="sng" w="9525">
              <a:solidFill>
                <a:srgbClr val="000000"/>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084" name="Shape 1084"/>
            <p:cNvSpPr/>
            <p:nvPr/>
          </p:nvSpPr>
          <p:spPr>
            <a:xfrm>
              <a:off x="1025915636" y="1615232532"/>
              <a:ext cx="47588048" cy="33432759"/>
            </a:xfrm>
            <a:prstGeom prst="ellipse">
              <a:avLst/>
            </a:prstGeom>
            <a:solidFill>
              <a:srgbClr val="000000"/>
            </a:solidFill>
            <a:ln cap="flat" cmpd="sng" w="9525">
              <a:solidFill>
                <a:srgbClr val="000000"/>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085" name="Shape 1085"/>
            <p:cNvSpPr txBox="1"/>
            <p:nvPr/>
          </p:nvSpPr>
          <p:spPr>
            <a:xfrm>
              <a:off x="866936555" y="1610639704"/>
              <a:ext cx="458582338" cy="161856308"/>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1600" u="none">
                  <a:solidFill>
                    <a:schemeClr val="dk1"/>
                  </a:solidFill>
                  <a:latin typeface="Arial"/>
                  <a:ea typeface="Arial"/>
                  <a:cs typeface="Arial"/>
                  <a:sym typeface="Arial"/>
                </a:rPr>
                <a:t>200</a:t>
              </a:r>
            </a:p>
          </p:txBody>
        </p:sp>
        <p:sp>
          <p:nvSpPr>
            <p:cNvPr id="1086" name="Shape 1086"/>
            <p:cNvSpPr txBox="1"/>
            <p:nvPr/>
          </p:nvSpPr>
          <p:spPr>
            <a:xfrm>
              <a:off x="1564543757" y="1406228973"/>
              <a:ext cx="459664221" cy="279940094"/>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1600" u="none">
                  <a:solidFill>
                    <a:schemeClr val="dk1"/>
                  </a:solidFill>
                  <a:latin typeface="Arial"/>
                  <a:ea typeface="Arial"/>
                  <a:cs typeface="Arial"/>
                  <a:sym typeface="Arial"/>
                </a:rPr>
                <a:t>DC 10A</a:t>
              </a:r>
            </a:p>
          </p:txBody>
        </p:sp>
        <p:sp>
          <p:nvSpPr>
            <p:cNvPr id="1087" name="Shape 1087"/>
            <p:cNvSpPr/>
            <p:nvPr/>
          </p:nvSpPr>
          <p:spPr>
            <a:xfrm>
              <a:off x="1545059337" y="1470103769"/>
              <a:ext cx="47588048" cy="33432759"/>
            </a:xfrm>
            <a:prstGeom prst="ellipse">
              <a:avLst/>
            </a:prstGeom>
            <a:solidFill>
              <a:srgbClr val="000000"/>
            </a:solidFill>
            <a:ln cap="flat" cmpd="sng" w="9525">
              <a:solidFill>
                <a:srgbClr val="000000"/>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088" name="Shape 1088"/>
            <p:cNvSpPr/>
            <p:nvPr/>
          </p:nvSpPr>
          <p:spPr>
            <a:xfrm>
              <a:off x="1670519110" y="1279384078"/>
              <a:ext cx="47588048" cy="33432759"/>
            </a:xfrm>
            <a:prstGeom prst="ellipse">
              <a:avLst/>
            </a:prstGeom>
            <a:solidFill>
              <a:srgbClr val="000000"/>
            </a:solidFill>
            <a:ln cap="flat" cmpd="sng" w="9525">
              <a:solidFill>
                <a:srgbClr val="000000"/>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089" name="Shape 1089"/>
            <p:cNvSpPr txBox="1"/>
            <p:nvPr/>
          </p:nvSpPr>
          <p:spPr>
            <a:xfrm>
              <a:off x="1659688539" y="1213316111"/>
              <a:ext cx="482376696" cy="162616437"/>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1600" u="none">
                  <a:solidFill>
                    <a:schemeClr val="dk1"/>
                  </a:solidFill>
                  <a:latin typeface="Arial"/>
                  <a:ea typeface="Arial"/>
                  <a:cs typeface="Arial"/>
                  <a:sym typeface="Arial"/>
                </a:rPr>
                <a:t>200m</a:t>
              </a:r>
            </a:p>
          </p:txBody>
        </p:sp>
        <p:sp>
          <p:nvSpPr>
            <p:cNvPr id="1090" name="Shape 1090"/>
            <p:cNvSpPr txBox="1"/>
            <p:nvPr/>
          </p:nvSpPr>
          <p:spPr>
            <a:xfrm>
              <a:off x="1687819426" y="1086422368"/>
              <a:ext cx="459664221" cy="161856777"/>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1600" u="none">
                  <a:solidFill>
                    <a:schemeClr val="dk1"/>
                  </a:solidFill>
                  <a:latin typeface="Arial"/>
                  <a:ea typeface="Arial"/>
                  <a:cs typeface="Arial"/>
                  <a:sym typeface="Arial"/>
                </a:rPr>
                <a:t>20m</a:t>
              </a:r>
            </a:p>
          </p:txBody>
        </p:sp>
        <p:sp>
          <p:nvSpPr>
            <p:cNvPr id="1091" name="Shape 1091"/>
            <p:cNvSpPr/>
            <p:nvPr/>
          </p:nvSpPr>
          <p:spPr>
            <a:xfrm>
              <a:off x="1684579747" y="1150971614"/>
              <a:ext cx="47588048" cy="33432759"/>
            </a:xfrm>
            <a:prstGeom prst="ellipse">
              <a:avLst/>
            </a:prstGeom>
            <a:solidFill>
              <a:srgbClr val="000000"/>
            </a:solidFill>
            <a:ln cap="flat" cmpd="sng" w="9525">
              <a:solidFill>
                <a:srgbClr val="000000"/>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092" name="Shape 1092"/>
            <p:cNvSpPr/>
            <p:nvPr/>
          </p:nvSpPr>
          <p:spPr>
            <a:xfrm>
              <a:off x="1311444569" y="1582559293"/>
              <a:ext cx="47588048" cy="33432759"/>
            </a:xfrm>
            <a:prstGeom prst="ellipse">
              <a:avLst/>
            </a:prstGeom>
            <a:solidFill>
              <a:srgbClr val="000000"/>
            </a:solidFill>
            <a:ln cap="flat" cmpd="sng" w="9525">
              <a:solidFill>
                <a:srgbClr val="000000"/>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pic>
          <p:nvPicPr>
            <p:cNvPr id="1093" name="Shape 1093"/>
            <p:cNvPicPr preferRelativeResize="0"/>
            <p:nvPr/>
          </p:nvPicPr>
          <p:blipFill rotWithShape="1">
            <a:blip r:embed="rId20">
              <a:alphaModFix/>
            </a:blip>
            <a:srcRect b="0" l="0" r="0" t="0"/>
            <a:stretch/>
          </p:blipFill>
          <p:spPr>
            <a:xfrm>
              <a:off x="1013369521" y="1143768064"/>
              <a:ext cx="519144341" cy="373475213"/>
            </a:xfrm>
            <a:prstGeom prst="rect">
              <a:avLst/>
            </a:prstGeom>
            <a:noFill/>
            <a:ln>
              <a:noFill/>
            </a:ln>
          </p:spPr>
        </p:pic>
      </p:grpSp>
      <p:sp>
        <p:nvSpPr>
          <p:cNvPr id="1094" name="Shape 1094"/>
          <p:cNvSpPr/>
          <p:nvPr/>
        </p:nvSpPr>
        <p:spPr>
          <a:xfrm>
            <a:off x="1974850" y="1114425"/>
            <a:ext cx="3935412" cy="3493293"/>
          </a:xfrm>
          <a:custGeom>
            <a:pathLst>
              <a:path extrusionOk="0" h="120000" w="120000">
                <a:moveTo>
                  <a:pt x="3144" y="94331"/>
                </a:moveTo>
                <a:cubicBezTo>
                  <a:pt x="-11" y="104152"/>
                  <a:pt x="-3167" y="113973"/>
                  <a:pt x="6390" y="117808"/>
                </a:cubicBezTo>
                <a:cubicBezTo>
                  <a:pt x="15948" y="121642"/>
                  <a:pt x="45612" y="119764"/>
                  <a:pt x="60490" y="117338"/>
                </a:cubicBezTo>
                <a:cubicBezTo>
                  <a:pt x="75367" y="114912"/>
                  <a:pt x="91236" y="116556"/>
                  <a:pt x="95655" y="103252"/>
                </a:cubicBezTo>
                <a:cubicBezTo>
                  <a:pt x="100073" y="89949"/>
                  <a:pt x="90335" y="54656"/>
                  <a:pt x="86999" y="37518"/>
                </a:cubicBezTo>
                <a:cubicBezTo>
                  <a:pt x="83663" y="20380"/>
                  <a:pt x="70138" y="3947"/>
                  <a:pt x="75638" y="425"/>
                </a:cubicBezTo>
                <a:cubicBezTo>
                  <a:pt x="81138" y="-3095"/>
                  <a:pt x="120000" y="16389"/>
                  <a:pt x="120000" y="16389"/>
                </a:cubicBezTo>
              </a:path>
            </a:pathLst>
          </a:custGeom>
          <a:noFill/>
          <a:ln cap="flat" cmpd="sng" w="57150">
            <a:solidFill>
              <a:schemeClr val="dk1"/>
            </a:solidFill>
            <a:prstDash val="solid"/>
            <a:miter/>
            <a:headEnd len="med" w="med" type="none"/>
            <a:tailEnd len="med" w="med" type="none"/>
          </a:ln>
          <a:effectLst>
            <a:outerShdw blurRad="63500" dir="5400000" dist="20000">
              <a:srgbClr val="000000">
                <a:alpha val="37647"/>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cxnSp>
        <p:nvCxnSpPr>
          <p:cNvPr id="1095" name="Shape 1095"/>
          <p:cNvCxnSpPr/>
          <p:nvPr/>
        </p:nvCxnSpPr>
        <p:spPr>
          <a:xfrm>
            <a:off x="6075362" y="1652587"/>
            <a:ext cx="803275" cy="313133"/>
          </a:xfrm>
          <a:prstGeom prst="straightConnector1">
            <a:avLst/>
          </a:prstGeom>
          <a:noFill/>
          <a:ln cap="flat" cmpd="sng" w="57150">
            <a:solidFill>
              <a:srgbClr val="7F7F7F"/>
            </a:solidFill>
            <a:prstDash val="solid"/>
            <a:miter/>
            <a:headEnd len="med" w="med" type="none"/>
            <a:tailEnd len="med" w="med" type="none"/>
          </a:ln>
          <a:effectLst>
            <a:outerShdw blurRad="63500" dir="5400000" dist="20000">
              <a:srgbClr val="808080">
                <a:alpha val="37647"/>
              </a:srgbClr>
            </a:outerShdw>
          </a:effectLst>
        </p:spPr>
      </p:cxnSp>
      <p:cxnSp>
        <p:nvCxnSpPr>
          <p:cNvPr id="1096" name="Shape 1096"/>
          <p:cNvCxnSpPr/>
          <p:nvPr/>
        </p:nvCxnSpPr>
        <p:spPr>
          <a:xfrm>
            <a:off x="5816600" y="1556146"/>
            <a:ext cx="803275" cy="313133"/>
          </a:xfrm>
          <a:prstGeom prst="straightConnector1">
            <a:avLst/>
          </a:prstGeom>
          <a:noFill/>
          <a:ln cap="flat" cmpd="sng" w="114300">
            <a:solidFill>
              <a:schemeClr val="dk1"/>
            </a:solidFill>
            <a:prstDash val="solid"/>
            <a:miter/>
            <a:headEnd len="med" w="med" type="none"/>
            <a:tailEnd len="med" w="med" type="none"/>
          </a:ln>
          <a:effectLst>
            <a:outerShdw blurRad="63500" dir="5400000" dist="20000">
              <a:srgbClr val="808080">
                <a:alpha val="37647"/>
              </a:srgbClr>
            </a:outerShdw>
          </a:effectLst>
        </p:spPr>
      </p:cxnSp>
      <p:cxnSp>
        <p:nvCxnSpPr>
          <p:cNvPr id="1097" name="Shape 1097"/>
          <p:cNvCxnSpPr/>
          <p:nvPr/>
        </p:nvCxnSpPr>
        <p:spPr>
          <a:xfrm>
            <a:off x="6858000" y="1596627"/>
            <a:ext cx="801686" cy="311943"/>
          </a:xfrm>
          <a:prstGeom prst="straightConnector1">
            <a:avLst/>
          </a:prstGeom>
          <a:noFill/>
          <a:ln cap="flat" cmpd="sng" w="57150">
            <a:solidFill>
              <a:srgbClr val="7F7F7F"/>
            </a:solidFill>
            <a:prstDash val="solid"/>
            <a:miter/>
            <a:headEnd len="med" w="med" type="none"/>
            <a:tailEnd len="med" w="med" type="none"/>
          </a:ln>
          <a:effectLst>
            <a:outerShdw blurRad="63500" dir="5400000" dist="20000">
              <a:srgbClr val="808080">
                <a:alpha val="37647"/>
              </a:srgbClr>
            </a:outerShdw>
          </a:effectLst>
        </p:spPr>
      </p:cxnSp>
      <p:grpSp>
        <p:nvGrpSpPr>
          <p:cNvPr id="1098" name="Shape 1098"/>
          <p:cNvGrpSpPr/>
          <p:nvPr/>
        </p:nvGrpSpPr>
        <p:grpSpPr>
          <a:xfrm>
            <a:off x="1762125" y="3799284"/>
            <a:ext cx="431799" cy="439340"/>
            <a:chOff x="1762125" y="5065712"/>
            <a:chExt cx="431799" cy="585786"/>
          </a:xfrm>
        </p:grpSpPr>
        <p:pic>
          <p:nvPicPr>
            <p:cNvPr id="1099" name="Shape 1099"/>
            <p:cNvPicPr preferRelativeResize="0"/>
            <p:nvPr/>
          </p:nvPicPr>
          <p:blipFill rotWithShape="1">
            <a:blip r:embed="rId21">
              <a:alphaModFix/>
            </a:blip>
            <a:srcRect b="0" l="0" r="0" t="0"/>
            <a:stretch/>
          </p:blipFill>
          <p:spPr>
            <a:xfrm>
              <a:off x="1762125" y="5065712"/>
              <a:ext cx="431799" cy="585786"/>
            </a:xfrm>
            <a:prstGeom prst="rect">
              <a:avLst/>
            </a:prstGeom>
            <a:noFill/>
            <a:ln>
              <a:noFill/>
            </a:ln>
          </p:spPr>
        </p:pic>
        <p:sp>
          <p:nvSpPr>
            <p:cNvPr id="1100" name="Shape 1100"/>
            <p:cNvSpPr txBox="1"/>
            <p:nvPr/>
          </p:nvSpPr>
          <p:spPr>
            <a:xfrm rot="10800000">
              <a:off x="1878012" y="5103811"/>
              <a:ext cx="201611" cy="385762"/>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101" name="Shape 1101"/>
          <p:cNvGrpSpPr/>
          <p:nvPr/>
        </p:nvGrpSpPr>
        <p:grpSpPr>
          <a:xfrm>
            <a:off x="323850" y="3799284"/>
            <a:ext cx="431799" cy="439340"/>
            <a:chOff x="323850" y="5065712"/>
            <a:chExt cx="431799" cy="585786"/>
          </a:xfrm>
        </p:grpSpPr>
        <p:pic>
          <p:nvPicPr>
            <p:cNvPr id="1102" name="Shape 1102"/>
            <p:cNvPicPr preferRelativeResize="0"/>
            <p:nvPr/>
          </p:nvPicPr>
          <p:blipFill rotWithShape="1">
            <a:blip r:embed="rId22">
              <a:alphaModFix/>
            </a:blip>
            <a:srcRect b="0" l="0" r="0" t="0"/>
            <a:stretch/>
          </p:blipFill>
          <p:spPr>
            <a:xfrm>
              <a:off x="323850" y="5065712"/>
              <a:ext cx="431799" cy="585786"/>
            </a:xfrm>
            <a:prstGeom prst="rect">
              <a:avLst/>
            </a:prstGeom>
            <a:noFill/>
            <a:ln>
              <a:noFill/>
            </a:ln>
          </p:spPr>
        </p:pic>
        <p:sp>
          <p:nvSpPr>
            <p:cNvPr id="1103" name="Shape 1103"/>
            <p:cNvSpPr txBox="1"/>
            <p:nvPr/>
          </p:nvSpPr>
          <p:spPr>
            <a:xfrm rot="10800000">
              <a:off x="438150" y="5103811"/>
              <a:ext cx="201611" cy="385762"/>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cxnSp>
        <p:nvCxnSpPr>
          <p:cNvPr id="1104" name="Shape 1104"/>
          <p:cNvCxnSpPr/>
          <p:nvPr/>
        </p:nvCxnSpPr>
        <p:spPr>
          <a:xfrm>
            <a:off x="6599236" y="1500187"/>
            <a:ext cx="803275" cy="313133"/>
          </a:xfrm>
          <a:prstGeom prst="straightConnector1">
            <a:avLst/>
          </a:prstGeom>
          <a:noFill/>
          <a:ln cap="flat" cmpd="sng" w="114300">
            <a:solidFill>
              <a:srgbClr val="FF0000"/>
            </a:solidFill>
            <a:prstDash val="solid"/>
            <a:miter/>
            <a:headEnd len="med" w="med" type="none"/>
            <a:tailEnd len="med" w="med" type="none"/>
          </a:ln>
          <a:effectLst>
            <a:outerShdw blurRad="63500" dir="5400000" dist="20000">
              <a:srgbClr val="808080">
                <a:alpha val="37647"/>
              </a:srgbClr>
            </a:outerShdw>
          </a:effectLst>
        </p:spPr>
      </p:cxnSp>
      <p:sp>
        <p:nvSpPr>
          <p:cNvPr id="1105" name="Shape 1105"/>
          <p:cNvSpPr/>
          <p:nvPr/>
        </p:nvSpPr>
        <p:spPr>
          <a:xfrm>
            <a:off x="403225" y="858440"/>
            <a:ext cx="6369049" cy="3951684"/>
          </a:xfrm>
          <a:custGeom>
            <a:pathLst>
              <a:path extrusionOk="0" h="120000" w="120000">
                <a:moveTo>
                  <a:pt x="2374" y="92640"/>
                </a:moveTo>
                <a:cubicBezTo>
                  <a:pt x="678" y="100468"/>
                  <a:pt x="-1017" y="108296"/>
                  <a:pt x="746" y="112210"/>
                </a:cubicBezTo>
                <a:cubicBezTo>
                  <a:pt x="2510" y="116124"/>
                  <a:pt x="1425" y="115254"/>
                  <a:pt x="12956" y="116124"/>
                </a:cubicBezTo>
                <a:cubicBezTo>
                  <a:pt x="24488" y="116994"/>
                  <a:pt x="59830" y="123518"/>
                  <a:pt x="69938" y="117429"/>
                </a:cubicBezTo>
                <a:cubicBezTo>
                  <a:pt x="80045" y="111340"/>
                  <a:pt x="75161" y="97641"/>
                  <a:pt x="73601" y="79593"/>
                </a:cubicBezTo>
                <a:cubicBezTo>
                  <a:pt x="72040" y="61544"/>
                  <a:pt x="58270" y="22041"/>
                  <a:pt x="60576" y="9139"/>
                </a:cubicBezTo>
                <a:cubicBezTo>
                  <a:pt x="62883" y="-3762"/>
                  <a:pt x="77535" y="151"/>
                  <a:pt x="87439" y="2181"/>
                </a:cubicBezTo>
                <a:cubicBezTo>
                  <a:pt x="97343" y="4210"/>
                  <a:pt x="120000" y="21316"/>
                  <a:pt x="120000" y="21316"/>
                </a:cubicBezTo>
              </a:path>
            </a:pathLst>
          </a:custGeom>
          <a:noFill/>
          <a:ln cap="flat" cmpd="sng" w="57150">
            <a:solidFill>
              <a:srgbClr val="FF0000"/>
            </a:solidFill>
            <a:prstDash val="solid"/>
            <a:miter/>
            <a:headEnd len="med" w="med" type="none"/>
            <a:tailEnd len="med" w="med" type="none"/>
          </a:ln>
          <a:effectLst>
            <a:outerShdw blurRad="63500" dir="5400000" dist="20000">
              <a:srgbClr val="000000">
                <a:alpha val="37647"/>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106" name="Shape 1106"/>
          <p:cNvSpPr txBox="1"/>
          <p:nvPr/>
        </p:nvSpPr>
        <p:spPr>
          <a:xfrm>
            <a:off x="5676900" y="3595704"/>
            <a:ext cx="1188900" cy="642900"/>
          </a:xfrm>
          <a:prstGeom prst="rect">
            <a:avLst/>
          </a:prstGeom>
          <a:solidFill>
            <a:schemeClr val="lt1">
              <a:alpha val="79607"/>
            </a:schemeClr>
          </a:solid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0000"/>
              </a:buClr>
              <a:buSzPct val="25000"/>
              <a:buFont typeface="Arial"/>
              <a:buNone/>
            </a:pPr>
            <a:r>
              <a:rPr b="0" i="0" lang="en" sz="1800" u="none">
                <a:solidFill>
                  <a:srgbClr val="000000"/>
                </a:solidFill>
                <a:latin typeface="Arial"/>
                <a:ea typeface="Arial"/>
                <a:cs typeface="Arial"/>
                <a:sym typeface="Arial"/>
              </a:rPr>
              <a:t>0.5 volts</a:t>
            </a:r>
          </a:p>
          <a:p>
            <a:pPr indent="0" lvl="0" marL="0" marR="0" rtl="0" algn="ctr">
              <a:lnSpc>
                <a:spcPct val="100000"/>
              </a:lnSpc>
              <a:spcBef>
                <a:spcPts val="0"/>
              </a:spcBef>
              <a:spcAft>
                <a:spcPts val="0"/>
              </a:spcAft>
              <a:buClr>
                <a:srgbClr val="000000"/>
              </a:buClr>
              <a:buSzPct val="25000"/>
              <a:buFont typeface="Arial"/>
              <a:buNone/>
            </a:pPr>
            <a:r>
              <a:rPr b="0" i="0" lang="en" sz="1800" u="none">
                <a:solidFill>
                  <a:srgbClr val="000000"/>
                </a:solidFill>
                <a:latin typeface="Arial"/>
                <a:ea typeface="Arial"/>
                <a:cs typeface="Arial"/>
                <a:sym typeface="Arial"/>
              </a:rPr>
              <a:t>0.4 amps</a:t>
            </a:r>
          </a:p>
        </p:txBody>
      </p:sp>
      <p:sp>
        <p:nvSpPr>
          <p:cNvPr id="1107" name="Shape 1107"/>
          <p:cNvSpPr txBox="1"/>
          <p:nvPr/>
        </p:nvSpPr>
        <p:spPr>
          <a:xfrm>
            <a:off x="7664450" y="3592127"/>
            <a:ext cx="1188900" cy="642900"/>
          </a:xfrm>
          <a:prstGeom prst="rect">
            <a:avLst/>
          </a:prstGeom>
          <a:solidFill>
            <a:schemeClr val="lt1">
              <a:alpha val="79607"/>
            </a:schemeClr>
          </a:solid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0000"/>
              </a:buClr>
              <a:buSzPct val="25000"/>
              <a:buFont typeface="Arial"/>
              <a:buNone/>
            </a:pPr>
            <a:r>
              <a:rPr b="0" i="0" lang="en" sz="1800" u="none">
                <a:solidFill>
                  <a:srgbClr val="000000"/>
                </a:solidFill>
                <a:latin typeface="Arial"/>
                <a:ea typeface="Arial"/>
                <a:cs typeface="Arial"/>
                <a:sym typeface="Arial"/>
              </a:rPr>
              <a:t>0.5 volts</a:t>
            </a:r>
          </a:p>
          <a:p>
            <a:pPr indent="0" lvl="0" marL="0" marR="0" rtl="0" algn="ctr">
              <a:lnSpc>
                <a:spcPct val="100000"/>
              </a:lnSpc>
              <a:spcBef>
                <a:spcPts val="0"/>
              </a:spcBef>
              <a:spcAft>
                <a:spcPts val="0"/>
              </a:spcAft>
              <a:buClr>
                <a:srgbClr val="000000"/>
              </a:buClr>
              <a:buSzPct val="25000"/>
              <a:buFont typeface="Arial"/>
              <a:buNone/>
            </a:pPr>
            <a:r>
              <a:rPr b="0" i="0" lang="en" sz="1800" u="none">
                <a:solidFill>
                  <a:srgbClr val="000000"/>
                </a:solidFill>
                <a:latin typeface="Arial"/>
                <a:ea typeface="Arial"/>
                <a:cs typeface="Arial"/>
                <a:sym typeface="Arial"/>
              </a:rPr>
              <a:t>0.4 amps</a:t>
            </a: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11" name="Shape 1111"/>
        <p:cNvGrpSpPr/>
        <p:nvPr/>
      </p:nvGrpSpPr>
      <p:grpSpPr>
        <a:xfrm>
          <a:off x="0" y="0"/>
          <a:ext cx="0" cy="0"/>
          <a:chOff x="0" y="0"/>
          <a:chExt cx="0" cy="0"/>
        </a:xfrm>
      </p:grpSpPr>
      <p:sp>
        <p:nvSpPr>
          <p:cNvPr id="1112" name="Shape 1112"/>
          <p:cNvSpPr txBox="1"/>
          <p:nvPr>
            <p:ph type="title"/>
          </p:nvPr>
        </p:nvSpPr>
        <p:spPr>
          <a:xfrm>
            <a:off x="0" y="57150"/>
            <a:ext cx="9144000" cy="422671"/>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chemeClr val="lt1"/>
              </a:buClr>
              <a:buSzPct val="25000"/>
              <a:buFont typeface="Arial"/>
              <a:buNone/>
            </a:pPr>
            <a:r>
              <a:rPr b="1" i="0" lang="en" sz="3200" u="none" cap="none" strike="noStrike">
                <a:solidFill>
                  <a:schemeClr val="lt1"/>
                </a:solidFill>
                <a:latin typeface="Arial"/>
                <a:ea typeface="Arial"/>
                <a:cs typeface="Arial"/>
                <a:sym typeface="Arial"/>
              </a:rPr>
              <a:t>Series and Parallel Wiring</a:t>
            </a:r>
          </a:p>
        </p:txBody>
      </p:sp>
      <p:sp>
        <p:nvSpPr>
          <p:cNvPr id="1113" name="Shape 1113"/>
          <p:cNvSpPr txBox="1"/>
          <p:nvPr/>
        </p:nvSpPr>
        <p:spPr>
          <a:xfrm>
            <a:off x="0" y="4914900"/>
            <a:ext cx="3086099" cy="228599"/>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1" lang="en" sz="1100" u="none">
                <a:solidFill>
                  <a:schemeClr val="dk1"/>
                </a:solidFill>
                <a:latin typeface="Arial"/>
                <a:ea typeface="Arial"/>
                <a:cs typeface="Arial"/>
                <a:sym typeface="Arial"/>
              </a:rPr>
              <a:t>© 2013 Hal Aronson &amp; Laura Walters</a:t>
            </a:r>
          </a:p>
        </p:txBody>
      </p:sp>
      <p:grpSp>
        <p:nvGrpSpPr>
          <p:cNvPr id="1114" name="Shape 1114"/>
          <p:cNvGrpSpPr/>
          <p:nvPr/>
        </p:nvGrpSpPr>
        <p:grpSpPr>
          <a:xfrm>
            <a:off x="1438275" y="850106"/>
            <a:ext cx="536575" cy="302418"/>
            <a:chOff x="1438275" y="1133475"/>
            <a:chExt cx="536575" cy="403225"/>
          </a:xfrm>
        </p:grpSpPr>
        <p:pic>
          <p:nvPicPr>
            <p:cNvPr id="1115" name="Shape 1115"/>
            <p:cNvPicPr preferRelativeResize="0"/>
            <p:nvPr/>
          </p:nvPicPr>
          <p:blipFill rotWithShape="1">
            <a:blip r:embed="rId3">
              <a:alphaModFix/>
            </a:blip>
            <a:srcRect b="0" l="0" r="0" t="0"/>
            <a:stretch/>
          </p:blipFill>
          <p:spPr>
            <a:xfrm>
              <a:off x="1438275" y="1133475"/>
              <a:ext cx="536575" cy="403225"/>
            </a:xfrm>
            <a:prstGeom prst="rect">
              <a:avLst/>
            </a:prstGeom>
            <a:noFill/>
            <a:ln>
              <a:noFill/>
            </a:ln>
          </p:spPr>
        </p:pic>
        <p:sp>
          <p:nvSpPr>
            <p:cNvPr id="1116" name="Shape 1116"/>
            <p:cNvSpPr txBox="1"/>
            <p:nvPr/>
          </p:nvSpPr>
          <p:spPr>
            <a:xfrm rot="9180000">
              <a:off x="1509711" y="1255712"/>
              <a:ext cx="395287" cy="11271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117" name="Shape 1117"/>
          <p:cNvGrpSpPr/>
          <p:nvPr/>
        </p:nvGrpSpPr>
        <p:grpSpPr>
          <a:xfrm>
            <a:off x="1431925" y="767952"/>
            <a:ext cx="500062" cy="360758"/>
            <a:chOff x="1431925" y="1023937"/>
            <a:chExt cx="500062" cy="481011"/>
          </a:xfrm>
        </p:grpSpPr>
        <p:pic>
          <p:nvPicPr>
            <p:cNvPr id="1118" name="Shape 1118"/>
            <p:cNvPicPr preferRelativeResize="0"/>
            <p:nvPr/>
          </p:nvPicPr>
          <p:blipFill rotWithShape="1">
            <a:blip r:embed="rId4">
              <a:alphaModFix/>
            </a:blip>
            <a:srcRect b="0" l="0" r="0" t="0"/>
            <a:stretch/>
          </p:blipFill>
          <p:spPr>
            <a:xfrm>
              <a:off x="1431925" y="1023937"/>
              <a:ext cx="500062" cy="481011"/>
            </a:xfrm>
            <a:prstGeom prst="rect">
              <a:avLst/>
            </a:prstGeom>
            <a:noFill/>
            <a:ln>
              <a:noFill/>
            </a:ln>
          </p:spPr>
        </p:pic>
        <p:sp>
          <p:nvSpPr>
            <p:cNvPr id="1119" name="Shape 1119"/>
            <p:cNvSpPr txBox="1"/>
            <p:nvPr/>
          </p:nvSpPr>
          <p:spPr>
            <a:xfrm rot="8220000">
              <a:off x="1493837" y="1174750"/>
              <a:ext cx="376236" cy="136525"/>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120" name="Shape 1120"/>
          <p:cNvGrpSpPr/>
          <p:nvPr/>
        </p:nvGrpSpPr>
        <p:grpSpPr>
          <a:xfrm>
            <a:off x="2809875" y="1147762"/>
            <a:ext cx="798512" cy="951308"/>
            <a:chOff x="2809875" y="1530350"/>
            <a:chExt cx="798512" cy="1268411"/>
          </a:xfrm>
        </p:grpSpPr>
        <p:pic>
          <p:nvPicPr>
            <p:cNvPr id="1121" name="Shape 1121"/>
            <p:cNvPicPr preferRelativeResize="0"/>
            <p:nvPr/>
          </p:nvPicPr>
          <p:blipFill rotWithShape="1">
            <a:blip r:embed="rId5">
              <a:alphaModFix/>
            </a:blip>
            <a:srcRect b="0" l="0" r="0" t="0"/>
            <a:stretch/>
          </p:blipFill>
          <p:spPr>
            <a:xfrm>
              <a:off x="2809875" y="1530350"/>
              <a:ext cx="798512" cy="1268411"/>
            </a:xfrm>
            <a:prstGeom prst="rect">
              <a:avLst/>
            </a:prstGeom>
            <a:noFill/>
            <a:ln>
              <a:noFill/>
            </a:ln>
          </p:spPr>
        </p:pic>
        <p:sp>
          <p:nvSpPr>
            <p:cNvPr id="1122" name="Shape 1122"/>
            <p:cNvSpPr txBox="1"/>
            <p:nvPr/>
          </p:nvSpPr>
          <p:spPr>
            <a:xfrm>
              <a:off x="2863850" y="1562100"/>
              <a:ext cx="663574" cy="115570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sp>
        <p:nvSpPr>
          <p:cNvPr id="1123" name="Shape 1123"/>
          <p:cNvSpPr txBox="1"/>
          <p:nvPr/>
        </p:nvSpPr>
        <p:spPr>
          <a:xfrm rot="-1506614">
            <a:off x="1892591" y="1246496"/>
            <a:ext cx="383591" cy="153764"/>
          </a:xfrm>
          <a:prstGeom prst="rect">
            <a:avLst/>
          </a:prstGeom>
          <a:solidFill>
            <a:srgbClr val="EDD14A"/>
          </a:solidFill>
          <a:ln cap="flat" cmpd="sng" w="9525">
            <a:solidFill>
              <a:schemeClr val="dk1"/>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124" name="Shape 1124"/>
          <p:cNvSpPr txBox="1"/>
          <p:nvPr/>
        </p:nvSpPr>
        <p:spPr>
          <a:xfrm rot="1156578">
            <a:off x="2044640" y="1268257"/>
            <a:ext cx="379528" cy="143581"/>
          </a:xfrm>
          <a:prstGeom prst="rect">
            <a:avLst/>
          </a:prstGeom>
          <a:solidFill>
            <a:srgbClr val="EDD14A"/>
          </a:solidFill>
          <a:ln cap="flat" cmpd="sng" w="9525">
            <a:solidFill>
              <a:schemeClr val="dk1"/>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1125" name="Shape 1125"/>
          <p:cNvGrpSpPr/>
          <p:nvPr/>
        </p:nvGrpSpPr>
        <p:grpSpPr>
          <a:xfrm>
            <a:off x="1530350" y="1234677"/>
            <a:ext cx="736599" cy="887015"/>
            <a:chOff x="1530350" y="1646236"/>
            <a:chExt cx="736599" cy="1182686"/>
          </a:xfrm>
        </p:grpSpPr>
        <p:pic>
          <p:nvPicPr>
            <p:cNvPr id="1126" name="Shape 1126"/>
            <p:cNvPicPr preferRelativeResize="0"/>
            <p:nvPr/>
          </p:nvPicPr>
          <p:blipFill rotWithShape="1">
            <a:blip r:embed="rId6">
              <a:alphaModFix/>
            </a:blip>
            <a:srcRect b="0" l="0" r="0" t="0"/>
            <a:stretch/>
          </p:blipFill>
          <p:spPr>
            <a:xfrm>
              <a:off x="1530350" y="1646236"/>
              <a:ext cx="736599" cy="1182686"/>
            </a:xfrm>
            <a:prstGeom prst="rect">
              <a:avLst/>
            </a:prstGeom>
            <a:noFill/>
            <a:ln>
              <a:noFill/>
            </a:ln>
          </p:spPr>
        </p:pic>
        <p:sp>
          <p:nvSpPr>
            <p:cNvPr id="1127" name="Shape 1127"/>
            <p:cNvSpPr txBox="1"/>
            <p:nvPr/>
          </p:nvSpPr>
          <p:spPr>
            <a:xfrm>
              <a:off x="1616075" y="1684336"/>
              <a:ext cx="596900" cy="1065212"/>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128" name="Shape 1128"/>
          <p:cNvGrpSpPr/>
          <p:nvPr/>
        </p:nvGrpSpPr>
        <p:grpSpPr>
          <a:xfrm>
            <a:off x="2114550" y="1243012"/>
            <a:ext cx="542925" cy="883443"/>
            <a:chOff x="2114550" y="1657350"/>
            <a:chExt cx="542925" cy="1177924"/>
          </a:xfrm>
        </p:grpSpPr>
        <p:pic>
          <p:nvPicPr>
            <p:cNvPr id="1129" name="Shape 1129"/>
            <p:cNvPicPr preferRelativeResize="0"/>
            <p:nvPr/>
          </p:nvPicPr>
          <p:blipFill rotWithShape="1">
            <a:blip r:embed="rId7">
              <a:alphaModFix/>
            </a:blip>
            <a:srcRect b="0" l="0" r="0" t="0"/>
            <a:stretch/>
          </p:blipFill>
          <p:spPr>
            <a:xfrm>
              <a:off x="2114550" y="1657350"/>
              <a:ext cx="542925" cy="1177924"/>
            </a:xfrm>
            <a:prstGeom prst="rect">
              <a:avLst/>
            </a:prstGeom>
            <a:noFill/>
            <a:ln>
              <a:noFill/>
            </a:ln>
          </p:spPr>
        </p:pic>
        <p:sp>
          <p:nvSpPr>
            <p:cNvPr id="1130" name="Shape 1130"/>
            <p:cNvSpPr txBox="1"/>
            <p:nvPr/>
          </p:nvSpPr>
          <p:spPr>
            <a:xfrm>
              <a:off x="2173286" y="1695450"/>
              <a:ext cx="398461" cy="1065212"/>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131" name="Shape 1131"/>
          <p:cNvGrpSpPr/>
          <p:nvPr/>
        </p:nvGrpSpPr>
        <p:grpSpPr>
          <a:xfrm>
            <a:off x="1749425" y="1125140"/>
            <a:ext cx="566736" cy="397668"/>
            <a:chOff x="1749425" y="1500187"/>
            <a:chExt cx="566736" cy="530224"/>
          </a:xfrm>
        </p:grpSpPr>
        <p:pic>
          <p:nvPicPr>
            <p:cNvPr id="1132" name="Shape 1132"/>
            <p:cNvPicPr preferRelativeResize="0"/>
            <p:nvPr/>
          </p:nvPicPr>
          <p:blipFill rotWithShape="1">
            <a:blip r:embed="rId8">
              <a:alphaModFix/>
            </a:blip>
            <a:srcRect b="0" l="0" r="0" t="0"/>
            <a:stretch/>
          </p:blipFill>
          <p:spPr>
            <a:xfrm>
              <a:off x="1749425" y="1500187"/>
              <a:ext cx="566736" cy="530224"/>
            </a:xfrm>
            <a:prstGeom prst="rect">
              <a:avLst/>
            </a:prstGeom>
            <a:noFill/>
            <a:ln>
              <a:noFill/>
            </a:ln>
          </p:spPr>
        </p:pic>
        <p:sp>
          <p:nvSpPr>
            <p:cNvPr id="1133" name="Shape 1133"/>
            <p:cNvSpPr txBox="1"/>
            <p:nvPr/>
          </p:nvSpPr>
          <p:spPr>
            <a:xfrm rot="-2340000">
              <a:off x="1830386" y="1647824"/>
              <a:ext cx="409574" cy="185736"/>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134" name="Shape 1134"/>
          <p:cNvGrpSpPr/>
          <p:nvPr/>
        </p:nvGrpSpPr>
        <p:grpSpPr>
          <a:xfrm>
            <a:off x="1987550" y="1128712"/>
            <a:ext cx="547687" cy="384571"/>
            <a:chOff x="1987550" y="1504950"/>
            <a:chExt cx="547687" cy="512762"/>
          </a:xfrm>
        </p:grpSpPr>
        <p:pic>
          <p:nvPicPr>
            <p:cNvPr id="1135" name="Shape 1135"/>
            <p:cNvPicPr preferRelativeResize="0"/>
            <p:nvPr/>
          </p:nvPicPr>
          <p:blipFill rotWithShape="1">
            <a:blip r:embed="rId9">
              <a:alphaModFix/>
            </a:blip>
            <a:srcRect b="0" l="0" r="0" t="0"/>
            <a:stretch/>
          </p:blipFill>
          <p:spPr>
            <a:xfrm>
              <a:off x="1987550" y="1504950"/>
              <a:ext cx="547687" cy="512762"/>
            </a:xfrm>
            <a:prstGeom prst="rect">
              <a:avLst/>
            </a:prstGeom>
            <a:noFill/>
            <a:ln>
              <a:noFill/>
            </a:ln>
          </p:spPr>
        </p:pic>
        <p:sp>
          <p:nvSpPr>
            <p:cNvPr id="1136" name="Shape 1136"/>
            <p:cNvSpPr txBox="1"/>
            <p:nvPr/>
          </p:nvSpPr>
          <p:spPr>
            <a:xfrm rot="2220000">
              <a:off x="2065337" y="1647825"/>
              <a:ext cx="395286" cy="180974"/>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137" name="Shape 1137"/>
          <p:cNvGrpSpPr/>
          <p:nvPr/>
        </p:nvGrpSpPr>
        <p:grpSpPr>
          <a:xfrm>
            <a:off x="1524000" y="1262062"/>
            <a:ext cx="560387" cy="429815"/>
            <a:chOff x="1524000" y="1682750"/>
            <a:chExt cx="560387" cy="573086"/>
          </a:xfrm>
        </p:grpSpPr>
        <p:pic>
          <p:nvPicPr>
            <p:cNvPr id="1138" name="Shape 1138"/>
            <p:cNvPicPr preferRelativeResize="0"/>
            <p:nvPr/>
          </p:nvPicPr>
          <p:blipFill rotWithShape="1">
            <a:blip r:embed="rId10">
              <a:alphaModFix/>
            </a:blip>
            <a:srcRect b="0" l="0" r="0" t="0"/>
            <a:stretch/>
          </p:blipFill>
          <p:spPr>
            <a:xfrm>
              <a:off x="1524000" y="1682750"/>
              <a:ext cx="560387" cy="573086"/>
            </a:xfrm>
            <a:prstGeom prst="rect">
              <a:avLst/>
            </a:prstGeom>
            <a:noFill/>
            <a:ln>
              <a:noFill/>
            </a:ln>
          </p:spPr>
        </p:pic>
        <p:sp>
          <p:nvSpPr>
            <p:cNvPr id="1139" name="Shape 1139"/>
            <p:cNvSpPr txBox="1"/>
            <p:nvPr/>
          </p:nvSpPr>
          <p:spPr>
            <a:xfrm rot="7980000">
              <a:off x="1605756" y="1831181"/>
              <a:ext cx="395287" cy="225425"/>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140" name="Shape 1140"/>
          <p:cNvGrpSpPr/>
          <p:nvPr/>
        </p:nvGrpSpPr>
        <p:grpSpPr>
          <a:xfrm>
            <a:off x="2163761" y="1229915"/>
            <a:ext cx="555625" cy="429815"/>
            <a:chOff x="2163761" y="1639886"/>
            <a:chExt cx="555625" cy="573086"/>
          </a:xfrm>
        </p:grpSpPr>
        <p:pic>
          <p:nvPicPr>
            <p:cNvPr id="1141" name="Shape 1141"/>
            <p:cNvPicPr preferRelativeResize="0"/>
            <p:nvPr/>
          </p:nvPicPr>
          <p:blipFill rotWithShape="1">
            <a:blip r:embed="rId11">
              <a:alphaModFix/>
            </a:blip>
            <a:srcRect b="0" l="0" r="0" t="0"/>
            <a:stretch/>
          </p:blipFill>
          <p:spPr>
            <a:xfrm>
              <a:off x="2163761" y="1639886"/>
              <a:ext cx="555625" cy="573086"/>
            </a:xfrm>
            <a:prstGeom prst="rect">
              <a:avLst/>
            </a:prstGeom>
            <a:noFill/>
            <a:ln>
              <a:noFill/>
            </a:ln>
          </p:spPr>
        </p:pic>
        <p:sp>
          <p:nvSpPr>
            <p:cNvPr id="1142" name="Shape 1142"/>
            <p:cNvSpPr txBox="1"/>
            <p:nvPr/>
          </p:nvSpPr>
          <p:spPr>
            <a:xfrm rot="3000000">
              <a:off x="2244724" y="1790700"/>
              <a:ext cx="395287" cy="223836"/>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143" name="Shape 1143"/>
          <p:cNvGrpSpPr/>
          <p:nvPr/>
        </p:nvGrpSpPr>
        <p:grpSpPr>
          <a:xfrm>
            <a:off x="1189037" y="909637"/>
            <a:ext cx="573086" cy="416718"/>
            <a:chOff x="1189037" y="1212850"/>
            <a:chExt cx="573086" cy="555625"/>
          </a:xfrm>
        </p:grpSpPr>
        <p:pic>
          <p:nvPicPr>
            <p:cNvPr id="1144" name="Shape 1144"/>
            <p:cNvPicPr preferRelativeResize="0"/>
            <p:nvPr/>
          </p:nvPicPr>
          <p:blipFill rotWithShape="1">
            <a:blip r:embed="rId12">
              <a:alphaModFix/>
            </a:blip>
            <a:srcRect b="0" l="0" r="0" t="0"/>
            <a:stretch/>
          </p:blipFill>
          <p:spPr>
            <a:xfrm>
              <a:off x="1189037" y="1212850"/>
              <a:ext cx="573086" cy="555625"/>
            </a:xfrm>
            <a:prstGeom prst="rect">
              <a:avLst/>
            </a:prstGeom>
            <a:noFill/>
            <a:ln>
              <a:noFill/>
            </a:ln>
          </p:spPr>
        </p:pic>
        <p:sp>
          <p:nvSpPr>
            <p:cNvPr id="1145" name="Shape 1145"/>
            <p:cNvSpPr txBox="1"/>
            <p:nvPr/>
          </p:nvSpPr>
          <p:spPr>
            <a:xfrm rot="8400000">
              <a:off x="1277936" y="1357312"/>
              <a:ext cx="395287" cy="223836"/>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146" name="Shape 1146"/>
          <p:cNvGrpSpPr/>
          <p:nvPr/>
        </p:nvGrpSpPr>
        <p:grpSpPr>
          <a:xfrm>
            <a:off x="401637" y="1125140"/>
            <a:ext cx="1116012" cy="977502"/>
            <a:chOff x="401637" y="1500187"/>
            <a:chExt cx="1116012" cy="1303337"/>
          </a:xfrm>
        </p:grpSpPr>
        <p:pic>
          <p:nvPicPr>
            <p:cNvPr id="1147" name="Shape 1147"/>
            <p:cNvPicPr preferRelativeResize="0"/>
            <p:nvPr/>
          </p:nvPicPr>
          <p:blipFill rotWithShape="1">
            <a:blip r:embed="rId13">
              <a:alphaModFix/>
            </a:blip>
            <a:srcRect b="0" l="0" r="0" t="0"/>
            <a:stretch/>
          </p:blipFill>
          <p:spPr>
            <a:xfrm>
              <a:off x="401637" y="1500187"/>
              <a:ext cx="1116012" cy="1303337"/>
            </a:xfrm>
            <a:prstGeom prst="rect">
              <a:avLst/>
            </a:prstGeom>
            <a:noFill/>
            <a:ln>
              <a:noFill/>
            </a:ln>
          </p:spPr>
        </p:pic>
        <p:sp>
          <p:nvSpPr>
            <p:cNvPr id="1148" name="Shape 1148"/>
            <p:cNvSpPr txBox="1"/>
            <p:nvPr/>
          </p:nvSpPr>
          <p:spPr>
            <a:xfrm>
              <a:off x="487362" y="1533525"/>
              <a:ext cx="977899" cy="1184275"/>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149" name="Shape 1149"/>
          <p:cNvGrpSpPr/>
          <p:nvPr/>
        </p:nvGrpSpPr>
        <p:grpSpPr>
          <a:xfrm>
            <a:off x="2298700" y="841771"/>
            <a:ext cx="536575" cy="301227"/>
            <a:chOff x="2298700" y="1122362"/>
            <a:chExt cx="536575" cy="401637"/>
          </a:xfrm>
        </p:grpSpPr>
        <p:pic>
          <p:nvPicPr>
            <p:cNvPr id="1150" name="Shape 1150"/>
            <p:cNvPicPr preferRelativeResize="0"/>
            <p:nvPr/>
          </p:nvPicPr>
          <p:blipFill rotWithShape="1">
            <a:blip r:embed="rId14">
              <a:alphaModFix/>
            </a:blip>
            <a:srcRect b="0" l="0" r="0" t="0"/>
            <a:stretch/>
          </p:blipFill>
          <p:spPr>
            <a:xfrm>
              <a:off x="2298700" y="1122362"/>
              <a:ext cx="536575" cy="401637"/>
            </a:xfrm>
            <a:prstGeom prst="rect">
              <a:avLst/>
            </a:prstGeom>
            <a:noFill/>
            <a:ln>
              <a:noFill/>
            </a:ln>
          </p:spPr>
        </p:pic>
        <p:sp>
          <p:nvSpPr>
            <p:cNvPr id="1151" name="Shape 1151"/>
            <p:cNvSpPr txBox="1"/>
            <p:nvPr/>
          </p:nvSpPr>
          <p:spPr>
            <a:xfrm rot="1500000">
              <a:off x="2368550" y="1243011"/>
              <a:ext cx="395286" cy="11271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152" name="Shape 1152"/>
          <p:cNvGrpSpPr/>
          <p:nvPr/>
        </p:nvGrpSpPr>
        <p:grpSpPr>
          <a:xfrm>
            <a:off x="2371725" y="758427"/>
            <a:ext cx="511174" cy="347662"/>
            <a:chOff x="2371725" y="1011237"/>
            <a:chExt cx="511174" cy="463550"/>
          </a:xfrm>
        </p:grpSpPr>
        <p:pic>
          <p:nvPicPr>
            <p:cNvPr id="1153" name="Shape 1153"/>
            <p:cNvPicPr preferRelativeResize="0"/>
            <p:nvPr/>
          </p:nvPicPr>
          <p:blipFill rotWithShape="1">
            <a:blip r:embed="rId15">
              <a:alphaModFix/>
            </a:blip>
            <a:srcRect b="0" l="0" r="0" t="0"/>
            <a:stretch/>
          </p:blipFill>
          <p:spPr>
            <a:xfrm>
              <a:off x="2371725" y="1011237"/>
              <a:ext cx="511174" cy="463550"/>
            </a:xfrm>
            <a:prstGeom prst="rect">
              <a:avLst/>
            </a:prstGeom>
            <a:noFill/>
            <a:ln>
              <a:noFill/>
            </a:ln>
          </p:spPr>
        </p:pic>
        <p:sp>
          <p:nvSpPr>
            <p:cNvPr id="1154" name="Shape 1154"/>
            <p:cNvSpPr txBox="1"/>
            <p:nvPr/>
          </p:nvSpPr>
          <p:spPr>
            <a:xfrm rot="2220000">
              <a:off x="2439987" y="1154112"/>
              <a:ext cx="374650" cy="136524"/>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155" name="Shape 1155"/>
          <p:cNvGrpSpPr/>
          <p:nvPr/>
        </p:nvGrpSpPr>
        <p:grpSpPr>
          <a:xfrm>
            <a:off x="2584450" y="900112"/>
            <a:ext cx="573086" cy="421481"/>
            <a:chOff x="2584450" y="1200150"/>
            <a:chExt cx="573086" cy="561975"/>
          </a:xfrm>
        </p:grpSpPr>
        <p:pic>
          <p:nvPicPr>
            <p:cNvPr id="1156" name="Shape 1156"/>
            <p:cNvPicPr preferRelativeResize="0"/>
            <p:nvPr/>
          </p:nvPicPr>
          <p:blipFill rotWithShape="1">
            <a:blip r:embed="rId16">
              <a:alphaModFix/>
            </a:blip>
            <a:srcRect b="0" l="0" r="0" t="0"/>
            <a:stretch/>
          </p:blipFill>
          <p:spPr>
            <a:xfrm>
              <a:off x="2584450" y="1200150"/>
              <a:ext cx="573086" cy="561975"/>
            </a:xfrm>
            <a:prstGeom prst="rect">
              <a:avLst/>
            </a:prstGeom>
            <a:noFill/>
            <a:ln>
              <a:noFill/>
            </a:ln>
          </p:spPr>
        </p:pic>
        <p:sp>
          <p:nvSpPr>
            <p:cNvPr id="1157" name="Shape 1157"/>
            <p:cNvSpPr txBox="1"/>
            <p:nvPr/>
          </p:nvSpPr>
          <p:spPr>
            <a:xfrm rot="2460000">
              <a:off x="2674936" y="1346199"/>
              <a:ext cx="395287" cy="223836"/>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158" name="Shape 1158"/>
          <p:cNvGrpSpPr/>
          <p:nvPr/>
        </p:nvGrpSpPr>
        <p:grpSpPr>
          <a:xfrm>
            <a:off x="6132512" y="1980008"/>
            <a:ext cx="530224" cy="301227"/>
            <a:chOff x="6132512" y="2640011"/>
            <a:chExt cx="530224" cy="401637"/>
          </a:xfrm>
        </p:grpSpPr>
        <p:pic>
          <p:nvPicPr>
            <p:cNvPr id="1159" name="Shape 1159"/>
            <p:cNvPicPr preferRelativeResize="0"/>
            <p:nvPr/>
          </p:nvPicPr>
          <p:blipFill rotWithShape="1">
            <a:blip r:embed="rId17">
              <a:alphaModFix/>
            </a:blip>
            <a:srcRect b="0" l="0" r="0" t="0"/>
            <a:stretch/>
          </p:blipFill>
          <p:spPr>
            <a:xfrm>
              <a:off x="6132512" y="2640011"/>
              <a:ext cx="530224" cy="401637"/>
            </a:xfrm>
            <a:prstGeom prst="rect">
              <a:avLst/>
            </a:prstGeom>
            <a:noFill/>
            <a:ln>
              <a:noFill/>
            </a:ln>
          </p:spPr>
        </p:pic>
        <p:sp>
          <p:nvSpPr>
            <p:cNvPr id="1160" name="Shape 1160"/>
            <p:cNvSpPr txBox="1"/>
            <p:nvPr/>
          </p:nvSpPr>
          <p:spPr>
            <a:xfrm rot="9180000">
              <a:off x="6200775" y="2762249"/>
              <a:ext cx="395287" cy="11271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161" name="Shape 1161"/>
          <p:cNvGrpSpPr/>
          <p:nvPr/>
        </p:nvGrpSpPr>
        <p:grpSpPr>
          <a:xfrm>
            <a:off x="6126162" y="1897856"/>
            <a:ext cx="493711" cy="360758"/>
            <a:chOff x="6126162" y="2530475"/>
            <a:chExt cx="493711" cy="481011"/>
          </a:xfrm>
        </p:grpSpPr>
        <p:pic>
          <p:nvPicPr>
            <p:cNvPr id="1162" name="Shape 1162"/>
            <p:cNvPicPr preferRelativeResize="0"/>
            <p:nvPr/>
          </p:nvPicPr>
          <p:blipFill rotWithShape="1">
            <a:blip r:embed="rId18">
              <a:alphaModFix/>
            </a:blip>
            <a:srcRect b="0" l="0" r="0" t="0"/>
            <a:stretch/>
          </p:blipFill>
          <p:spPr>
            <a:xfrm>
              <a:off x="6126162" y="2530475"/>
              <a:ext cx="493711" cy="481011"/>
            </a:xfrm>
            <a:prstGeom prst="rect">
              <a:avLst/>
            </a:prstGeom>
            <a:noFill/>
            <a:ln>
              <a:noFill/>
            </a:ln>
          </p:spPr>
        </p:pic>
        <p:sp>
          <p:nvSpPr>
            <p:cNvPr id="1163" name="Shape 1163"/>
            <p:cNvSpPr txBox="1"/>
            <p:nvPr/>
          </p:nvSpPr>
          <p:spPr>
            <a:xfrm rot="8220000">
              <a:off x="6184900" y="2681286"/>
              <a:ext cx="376236" cy="136525"/>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164" name="Shape 1164"/>
          <p:cNvGrpSpPr/>
          <p:nvPr/>
        </p:nvGrpSpPr>
        <p:grpSpPr>
          <a:xfrm>
            <a:off x="7497761" y="2276475"/>
            <a:ext cx="804861" cy="951308"/>
            <a:chOff x="7497761" y="3035300"/>
            <a:chExt cx="804861" cy="1268411"/>
          </a:xfrm>
        </p:grpSpPr>
        <p:pic>
          <p:nvPicPr>
            <p:cNvPr id="1165" name="Shape 1165"/>
            <p:cNvPicPr preferRelativeResize="0"/>
            <p:nvPr/>
          </p:nvPicPr>
          <p:blipFill rotWithShape="1">
            <a:blip r:embed="rId19">
              <a:alphaModFix/>
            </a:blip>
            <a:srcRect b="0" l="0" r="0" t="0"/>
            <a:stretch/>
          </p:blipFill>
          <p:spPr>
            <a:xfrm>
              <a:off x="7497761" y="3035300"/>
              <a:ext cx="804861" cy="1268411"/>
            </a:xfrm>
            <a:prstGeom prst="rect">
              <a:avLst/>
            </a:prstGeom>
            <a:noFill/>
            <a:ln>
              <a:noFill/>
            </a:ln>
          </p:spPr>
        </p:pic>
        <p:sp>
          <p:nvSpPr>
            <p:cNvPr id="1166" name="Shape 1166"/>
            <p:cNvSpPr txBox="1"/>
            <p:nvPr/>
          </p:nvSpPr>
          <p:spPr>
            <a:xfrm>
              <a:off x="7554911" y="3068636"/>
              <a:ext cx="663574" cy="115570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167" name="Shape 1167"/>
          <p:cNvGrpSpPr/>
          <p:nvPr/>
        </p:nvGrpSpPr>
        <p:grpSpPr>
          <a:xfrm>
            <a:off x="5095875" y="2253852"/>
            <a:ext cx="1116012" cy="978693"/>
            <a:chOff x="5095875" y="3005136"/>
            <a:chExt cx="1116012" cy="1304924"/>
          </a:xfrm>
        </p:grpSpPr>
        <p:pic>
          <p:nvPicPr>
            <p:cNvPr id="1168" name="Shape 1168"/>
            <p:cNvPicPr preferRelativeResize="0"/>
            <p:nvPr/>
          </p:nvPicPr>
          <p:blipFill rotWithShape="1">
            <a:blip r:embed="rId13">
              <a:alphaModFix/>
            </a:blip>
            <a:srcRect b="0" l="0" r="0" t="0"/>
            <a:stretch/>
          </p:blipFill>
          <p:spPr>
            <a:xfrm>
              <a:off x="5095875" y="3005136"/>
              <a:ext cx="1116012" cy="1304924"/>
            </a:xfrm>
            <a:prstGeom prst="rect">
              <a:avLst/>
            </a:prstGeom>
            <a:noFill/>
            <a:ln>
              <a:noFill/>
            </a:ln>
          </p:spPr>
        </p:pic>
        <p:sp>
          <p:nvSpPr>
            <p:cNvPr id="1169" name="Shape 1169"/>
            <p:cNvSpPr txBox="1"/>
            <p:nvPr/>
          </p:nvSpPr>
          <p:spPr>
            <a:xfrm>
              <a:off x="5178425" y="3040061"/>
              <a:ext cx="977899" cy="1184275"/>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170" name="Shape 1170"/>
          <p:cNvGrpSpPr/>
          <p:nvPr/>
        </p:nvGrpSpPr>
        <p:grpSpPr>
          <a:xfrm>
            <a:off x="6991350" y="1970483"/>
            <a:ext cx="531811" cy="301227"/>
            <a:chOff x="6991350" y="2627311"/>
            <a:chExt cx="531811" cy="401637"/>
          </a:xfrm>
        </p:grpSpPr>
        <p:pic>
          <p:nvPicPr>
            <p:cNvPr id="1171" name="Shape 1171"/>
            <p:cNvPicPr preferRelativeResize="0"/>
            <p:nvPr/>
          </p:nvPicPr>
          <p:blipFill rotWithShape="1">
            <a:blip r:embed="rId20">
              <a:alphaModFix/>
            </a:blip>
            <a:srcRect b="0" l="0" r="0" t="0"/>
            <a:stretch/>
          </p:blipFill>
          <p:spPr>
            <a:xfrm>
              <a:off x="6991350" y="2627311"/>
              <a:ext cx="531811" cy="401637"/>
            </a:xfrm>
            <a:prstGeom prst="rect">
              <a:avLst/>
            </a:prstGeom>
            <a:noFill/>
            <a:ln>
              <a:noFill/>
            </a:ln>
          </p:spPr>
        </p:pic>
        <p:sp>
          <p:nvSpPr>
            <p:cNvPr id="1172" name="Shape 1172"/>
            <p:cNvSpPr txBox="1"/>
            <p:nvPr/>
          </p:nvSpPr>
          <p:spPr>
            <a:xfrm rot="1500000">
              <a:off x="7059612" y="2751137"/>
              <a:ext cx="395286" cy="11271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173" name="Shape 1173"/>
          <p:cNvGrpSpPr/>
          <p:nvPr/>
        </p:nvGrpSpPr>
        <p:grpSpPr>
          <a:xfrm>
            <a:off x="7065961" y="1888331"/>
            <a:ext cx="504824" cy="352424"/>
            <a:chOff x="7065961" y="2517775"/>
            <a:chExt cx="504824" cy="469899"/>
          </a:xfrm>
        </p:grpSpPr>
        <p:pic>
          <p:nvPicPr>
            <p:cNvPr id="1174" name="Shape 1174"/>
            <p:cNvPicPr preferRelativeResize="0"/>
            <p:nvPr/>
          </p:nvPicPr>
          <p:blipFill rotWithShape="1">
            <a:blip r:embed="rId21">
              <a:alphaModFix/>
            </a:blip>
            <a:srcRect b="0" l="0" r="0" t="0"/>
            <a:stretch/>
          </p:blipFill>
          <p:spPr>
            <a:xfrm>
              <a:off x="7065961" y="2517775"/>
              <a:ext cx="504824" cy="469899"/>
            </a:xfrm>
            <a:prstGeom prst="rect">
              <a:avLst/>
            </a:prstGeom>
            <a:noFill/>
            <a:ln>
              <a:noFill/>
            </a:ln>
          </p:spPr>
        </p:pic>
        <p:sp>
          <p:nvSpPr>
            <p:cNvPr id="1175" name="Shape 1175"/>
            <p:cNvSpPr txBox="1"/>
            <p:nvPr/>
          </p:nvSpPr>
          <p:spPr>
            <a:xfrm rot="2220000">
              <a:off x="7131050" y="2660649"/>
              <a:ext cx="374650" cy="136524"/>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176" name="Shape 1176"/>
          <p:cNvGrpSpPr/>
          <p:nvPr/>
        </p:nvGrpSpPr>
        <p:grpSpPr>
          <a:xfrm>
            <a:off x="7278686" y="2030015"/>
            <a:ext cx="573086" cy="420290"/>
            <a:chOff x="7278686" y="2706686"/>
            <a:chExt cx="573086" cy="560387"/>
          </a:xfrm>
        </p:grpSpPr>
        <p:pic>
          <p:nvPicPr>
            <p:cNvPr id="1177" name="Shape 1177"/>
            <p:cNvPicPr preferRelativeResize="0"/>
            <p:nvPr/>
          </p:nvPicPr>
          <p:blipFill rotWithShape="1">
            <a:blip r:embed="rId16">
              <a:alphaModFix/>
            </a:blip>
            <a:srcRect b="0" l="0" r="0" t="0"/>
            <a:stretch/>
          </p:blipFill>
          <p:spPr>
            <a:xfrm>
              <a:off x="7278686" y="2706686"/>
              <a:ext cx="573086" cy="560387"/>
            </a:xfrm>
            <a:prstGeom prst="rect">
              <a:avLst/>
            </a:prstGeom>
            <a:noFill/>
            <a:ln>
              <a:noFill/>
            </a:ln>
          </p:spPr>
        </p:pic>
        <p:sp>
          <p:nvSpPr>
            <p:cNvPr id="1178" name="Shape 1178"/>
            <p:cNvSpPr txBox="1"/>
            <p:nvPr/>
          </p:nvSpPr>
          <p:spPr>
            <a:xfrm rot="2460000">
              <a:off x="7366000" y="2852737"/>
              <a:ext cx="395287" cy="223836"/>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179" name="Shape 1179"/>
          <p:cNvGrpSpPr/>
          <p:nvPr/>
        </p:nvGrpSpPr>
        <p:grpSpPr>
          <a:xfrm>
            <a:off x="5857875" y="2043112"/>
            <a:ext cx="573086" cy="411956"/>
            <a:chOff x="5857875" y="2724150"/>
            <a:chExt cx="573086" cy="549275"/>
          </a:xfrm>
        </p:grpSpPr>
        <p:pic>
          <p:nvPicPr>
            <p:cNvPr id="1180" name="Shape 1180"/>
            <p:cNvPicPr preferRelativeResize="0"/>
            <p:nvPr/>
          </p:nvPicPr>
          <p:blipFill rotWithShape="1">
            <a:blip r:embed="rId22">
              <a:alphaModFix/>
            </a:blip>
            <a:srcRect b="0" l="0" r="0" t="0"/>
            <a:stretch/>
          </p:blipFill>
          <p:spPr>
            <a:xfrm>
              <a:off x="5857875" y="2724150"/>
              <a:ext cx="573086" cy="549275"/>
            </a:xfrm>
            <a:prstGeom prst="rect">
              <a:avLst/>
            </a:prstGeom>
            <a:noFill/>
            <a:ln>
              <a:noFill/>
            </a:ln>
          </p:spPr>
        </p:pic>
        <p:sp>
          <p:nvSpPr>
            <p:cNvPr id="1181" name="Shape 1181"/>
            <p:cNvSpPr txBox="1"/>
            <p:nvPr/>
          </p:nvSpPr>
          <p:spPr>
            <a:xfrm rot="8400000">
              <a:off x="5946775" y="2863849"/>
              <a:ext cx="395287" cy="223836"/>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sp>
        <p:nvSpPr>
          <p:cNvPr id="1182" name="Shape 1182"/>
          <p:cNvSpPr/>
          <p:nvPr/>
        </p:nvSpPr>
        <p:spPr>
          <a:xfrm>
            <a:off x="6562725" y="2303858"/>
            <a:ext cx="727074" cy="891777"/>
          </a:xfrm>
          <a:custGeom>
            <a:pathLst>
              <a:path extrusionOk="0" h="120000" w="120000">
                <a:moveTo>
                  <a:pt x="113594" y="120000"/>
                </a:moveTo>
                <a:cubicBezTo>
                  <a:pt x="119974" y="102666"/>
                  <a:pt x="126353" y="85333"/>
                  <a:pt x="107421" y="65333"/>
                </a:cubicBezTo>
                <a:cubicBezTo>
                  <a:pt x="88488" y="45333"/>
                  <a:pt x="0" y="0"/>
                  <a:pt x="0" y="0"/>
                </a:cubicBezTo>
                <a:lnTo>
                  <a:pt x="0" y="0"/>
                </a:lnTo>
              </a:path>
            </a:pathLst>
          </a:custGeom>
          <a:noFill/>
          <a:ln cap="flat" cmpd="sng" w="57150">
            <a:solidFill>
              <a:schemeClr val="dk1"/>
            </a:solidFill>
            <a:prstDash val="solid"/>
            <a:miter/>
            <a:headEnd len="med" w="med" type="none"/>
            <a:tailEnd len="med" w="med" type="none"/>
          </a:ln>
          <a:effectLst>
            <a:outerShdw blurRad="63500" dir="5400000" dist="20000">
              <a:srgbClr val="000000">
                <a:alpha val="37647"/>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1183" name="Shape 1183"/>
          <p:cNvGrpSpPr/>
          <p:nvPr/>
        </p:nvGrpSpPr>
        <p:grpSpPr>
          <a:xfrm>
            <a:off x="6278562" y="1943100"/>
            <a:ext cx="407987" cy="397668"/>
            <a:chOff x="6278562" y="2590800"/>
            <a:chExt cx="407987" cy="530224"/>
          </a:xfrm>
        </p:grpSpPr>
        <p:pic>
          <p:nvPicPr>
            <p:cNvPr id="1184" name="Shape 1184"/>
            <p:cNvPicPr preferRelativeResize="0"/>
            <p:nvPr/>
          </p:nvPicPr>
          <p:blipFill rotWithShape="1">
            <a:blip r:embed="rId23">
              <a:alphaModFix/>
            </a:blip>
            <a:srcRect b="0" l="0" r="0" t="0"/>
            <a:stretch/>
          </p:blipFill>
          <p:spPr>
            <a:xfrm>
              <a:off x="6278562" y="2590800"/>
              <a:ext cx="407987" cy="530224"/>
            </a:xfrm>
            <a:prstGeom prst="rect">
              <a:avLst/>
            </a:prstGeom>
            <a:noFill/>
            <a:ln>
              <a:noFill/>
            </a:ln>
          </p:spPr>
        </p:pic>
        <p:sp>
          <p:nvSpPr>
            <p:cNvPr id="1185" name="Shape 1185"/>
            <p:cNvSpPr txBox="1"/>
            <p:nvPr/>
          </p:nvSpPr>
          <p:spPr>
            <a:xfrm rot="3780000">
              <a:off x="6284118" y="2777330"/>
              <a:ext cx="396874" cy="11271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186" name="Shape 1186"/>
          <p:cNvGrpSpPr/>
          <p:nvPr/>
        </p:nvGrpSpPr>
        <p:grpSpPr>
          <a:xfrm>
            <a:off x="6334125" y="1901427"/>
            <a:ext cx="358775" cy="394096"/>
            <a:chOff x="6334125" y="2535236"/>
            <a:chExt cx="358775" cy="525462"/>
          </a:xfrm>
        </p:grpSpPr>
        <p:pic>
          <p:nvPicPr>
            <p:cNvPr id="1187" name="Shape 1187"/>
            <p:cNvPicPr preferRelativeResize="0"/>
            <p:nvPr/>
          </p:nvPicPr>
          <p:blipFill rotWithShape="1">
            <a:blip r:embed="rId24">
              <a:alphaModFix/>
            </a:blip>
            <a:srcRect b="0" l="0" r="0" t="0"/>
            <a:stretch/>
          </p:blipFill>
          <p:spPr>
            <a:xfrm>
              <a:off x="6334125" y="2535236"/>
              <a:ext cx="358775" cy="525462"/>
            </a:xfrm>
            <a:prstGeom prst="rect">
              <a:avLst/>
            </a:prstGeom>
            <a:noFill/>
            <a:ln>
              <a:noFill/>
            </a:ln>
          </p:spPr>
        </p:pic>
        <p:sp>
          <p:nvSpPr>
            <p:cNvPr id="1188" name="Shape 1188"/>
            <p:cNvSpPr txBox="1"/>
            <p:nvPr/>
          </p:nvSpPr>
          <p:spPr>
            <a:xfrm rot="4440000">
              <a:off x="6326981" y="2707480"/>
              <a:ext cx="376237" cy="136524"/>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189" name="Shape 1189"/>
          <p:cNvGrpSpPr/>
          <p:nvPr/>
        </p:nvGrpSpPr>
        <p:grpSpPr>
          <a:xfrm>
            <a:off x="6388100" y="2112168"/>
            <a:ext cx="476249" cy="429815"/>
            <a:chOff x="6388100" y="2816225"/>
            <a:chExt cx="476249" cy="573086"/>
          </a:xfrm>
        </p:grpSpPr>
        <p:pic>
          <p:nvPicPr>
            <p:cNvPr id="1190" name="Shape 1190"/>
            <p:cNvPicPr preferRelativeResize="0"/>
            <p:nvPr/>
          </p:nvPicPr>
          <p:blipFill rotWithShape="1">
            <a:blip r:embed="rId25">
              <a:alphaModFix/>
            </a:blip>
            <a:srcRect b="0" l="0" r="0" t="0"/>
            <a:stretch/>
          </p:blipFill>
          <p:spPr>
            <a:xfrm>
              <a:off x="6388100" y="2816225"/>
              <a:ext cx="476249" cy="573086"/>
            </a:xfrm>
            <a:prstGeom prst="rect">
              <a:avLst/>
            </a:prstGeom>
            <a:noFill/>
            <a:ln>
              <a:noFill/>
            </a:ln>
          </p:spPr>
        </p:pic>
        <p:sp>
          <p:nvSpPr>
            <p:cNvPr id="1191" name="Shape 1191"/>
            <p:cNvSpPr txBox="1"/>
            <p:nvPr/>
          </p:nvSpPr>
          <p:spPr>
            <a:xfrm rot="4140000">
              <a:off x="6428581" y="2966243"/>
              <a:ext cx="395286" cy="225425"/>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192" name="Shape 1192"/>
          <p:cNvGrpSpPr/>
          <p:nvPr/>
        </p:nvGrpSpPr>
        <p:grpSpPr>
          <a:xfrm>
            <a:off x="6980236" y="1933575"/>
            <a:ext cx="395287" cy="397668"/>
            <a:chOff x="6980236" y="2578100"/>
            <a:chExt cx="395287" cy="530224"/>
          </a:xfrm>
        </p:grpSpPr>
        <p:pic>
          <p:nvPicPr>
            <p:cNvPr id="1193" name="Shape 1193"/>
            <p:cNvPicPr preferRelativeResize="0"/>
            <p:nvPr/>
          </p:nvPicPr>
          <p:blipFill rotWithShape="1">
            <a:blip r:embed="rId26">
              <a:alphaModFix/>
            </a:blip>
            <a:srcRect b="0" l="0" r="0" t="0"/>
            <a:stretch/>
          </p:blipFill>
          <p:spPr>
            <a:xfrm>
              <a:off x="6980236" y="2578100"/>
              <a:ext cx="395287" cy="530224"/>
            </a:xfrm>
            <a:prstGeom prst="rect">
              <a:avLst/>
            </a:prstGeom>
            <a:noFill/>
            <a:ln>
              <a:noFill/>
            </a:ln>
          </p:spPr>
        </p:pic>
        <p:sp>
          <p:nvSpPr>
            <p:cNvPr id="1194" name="Shape 1194"/>
            <p:cNvSpPr txBox="1"/>
            <p:nvPr/>
          </p:nvSpPr>
          <p:spPr>
            <a:xfrm rot="6900000">
              <a:off x="6979442" y="2763043"/>
              <a:ext cx="396875" cy="11271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195" name="Shape 1195"/>
          <p:cNvGrpSpPr/>
          <p:nvPr/>
        </p:nvGrpSpPr>
        <p:grpSpPr>
          <a:xfrm>
            <a:off x="6991350" y="1883568"/>
            <a:ext cx="323850" cy="388143"/>
            <a:chOff x="6991350" y="2511425"/>
            <a:chExt cx="323850" cy="517524"/>
          </a:xfrm>
        </p:grpSpPr>
        <p:pic>
          <p:nvPicPr>
            <p:cNvPr id="1196" name="Shape 1196"/>
            <p:cNvPicPr preferRelativeResize="0"/>
            <p:nvPr/>
          </p:nvPicPr>
          <p:blipFill rotWithShape="1">
            <a:blip r:embed="rId27">
              <a:alphaModFix/>
            </a:blip>
            <a:srcRect b="0" l="0" r="0" t="0"/>
            <a:stretch/>
          </p:blipFill>
          <p:spPr>
            <a:xfrm>
              <a:off x="6991350" y="2511425"/>
              <a:ext cx="323850" cy="517524"/>
            </a:xfrm>
            <a:prstGeom prst="rect">
              <a:avLst/>
            </a:prstGeom>
            <a:noFill/>
            <a:ln>
              <a:noFill/>
            </a:ln>
          </p:spPr>
        </p:pic>
        <p:sp>
          <p:nvSpPr>
            <p:cNvPr id="1197" name="Shape 1197"/>
            <p:cNvSpPr txBox="1"/>
            <p:nvPr/>
          </p:nvSpPr>
          <p:spPr>
            <a:xfrm rot="5940000">
              <a:off x="6965155" y="2682081"/>
              <a:ext cx="374650" cy="13811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198" name="Shape 1198"/>
          <p:cNvGrpSpPr/>
          <p:nvPr/>
        </p:nvGrpSpPr>
        <p:grpSpPr>
          <a:xfrm>
            <a:off x="6864350" y="2112168"/>
            <a:ext cx="431799" cy="420290"/>
            <a:chOff x="6864350" y="2816225"/>
            <a:chExt cx="431799" cy="560387"/>
          </a:xfrm>
        </p:grpSpPr>
        <p:pic>
          <p:nvPicPr>
            <p:cNvPr id="1199" name="Shape 1199"/>
            <p:cNvPicPr preferRelativeResize="0"/>
            <p:nvPr/>
          </p:nvPicPr>
          <p:blipFill rotWithShape="1">
            <a:blip r:embed="rId28">
              <a:alphaModFix/>
            </a:blip>
            <a:srcRect b="0" l="0" r="0" t="0"/>
            <a:stretch/>
          </p:blipFill>
          <p:spPr>
            <a:xfrm>
              <a:off x="6864350" y="2816225"/>
              <a:ext cx="431799" cy="560387"/>
            </a:xfrm>
            <a:prstGeom prst="rect">
              <a:avLst/>
            </a:prstGeom>
            <a:noFill/>
            <a:ln>
              <a:noFill/>
            </a:ln>
          </p:spPr>
        </p:pic>
        <p:sp>
          <p:nvSpPr>
            <p:cNvPr id="1200" name="Shape 1200"/>
            <p:cNvSpPr txBox="1"/>
            <p:nvPr/>
          </p:nvSpPr>
          <p:spPr>
            <a:xfrm rot="6120000">
              <a:off x="6884192" y="2959892"/>
              <a:ext cx="395286" cy="225425"/>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201" name="Shape 1201"/>
          <p:cNvGrpSpPr/>
          <p:nvPr/>
        </p:nvGrpSpPr>
        <p:grpSpPr>
          <a:xfrm>
            <a:off x="6199187" y="2427683"/>
            <a:ext cx="908049" cy="787002"/>
            <a:chOff x="6199187" y="3236911"/>
            <a:chExt cx="908049" cy="1049337"/>
          </a:xfrm>
        </p:grpSpPr>
        <p:pic>
          <p:nvPicPr>
            <p:cNvPr id="1202" name="Shape 1202"/>
            <p:cNvPicPr preferRelativeResize="0"/>
            <p:nvPr/>
          </p:nvPicPr>
          <p:blipFill rotWithShape="1">
            <a:blip r:embed="rId29">
              <a:alphaModFix/>
            </a:blip>
            <a:srcRect b="0" l="0" r="0" t="0"/>
            <a:stretch/>
          </p:blipFill>
          <p:spPr>
            <a:xfrm>
              <a:off x="6199187" y="3236911"/>
              <a:ext cx="908049" cy="1049337"/>
            </a:xfrm>
            <a:prstGeom prst="rect">
              <a:avLst/>
            </a:prstGeom>
            <a:noFill/>
            <a:ln>
              <a:noFill/>
            </a:ln>
          </p:spPr>
        </p:pic>
        <p:sp>
          <p:nvSpPr>
            <p:cNvPr id="1203" name="Shape 1203"/>
            <p:cNvSpPr txBox="1"/>
            <p:nvPr/>
          </p:nvSpPr>
          <p:spPr>
            <a:xfrm>
              <a:off x="6284912" y="3281362"/>
              <a:ext cx="741361" cy="92551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pic>
        <p:nvPicPr>
          <p:cNvPr id="1204" name="Shape 1204"/>
          <p:cNvPicPr preferRelativeResize="0"/>
          <p:nvPr/>
        </p:nvPicPr>
        <p:blipFill>
          <a:blip r:embed="rId30">
            <a:alphaModFix/>
          </a:blip>
          <a:stretch>
            <a:fillRect/>
          </a:stretch>
        </p:blipFill>
        <p:spPr>
          <a:xfrm>
            <a:off x="501777" y="2028650"/>
            <a:ext cx="1166134" cy="1585037"/>
          </a:xfrm>
          <a:prstGeom prst="rect">
            <a:avLst/>
          </a:prstGeom>
          <a:noFill/>
          <a:ln>
            <a:noFill/>
          </a:ln>
        </p:spPr>
      </p:pic>
      <p:pic>
        <p:nvPicPr>
          <p:cNvPr id="1205" name="Shape 1205"/>
          <p:cNvPicPr preferRelativeResize="0"/>
          <p:nvPr/>
        </p:nvPicPr>
        <p:blipFill>
          <a:blip r:embed="rId30">
            <a:alphaModFix/>
          </a:blip>
          <a:stretch>
            <a:fillRect/>
          </a:stretch>
        </p:blipFill>
        <p:spPr>
          <a:xfrm>
            <a:off x="2451427" y="2028650"/>
            <a:ext cx="1166134" cy="1585037"/>
          </a:xfrm>
          <a:prstGeom prst="rect">
            <a:avLst/>
          </a:prstGeom>
          <a:noFill/>
          <a:ln>
            <a:noFill/>
          </a:ln>
        </p:spPr>
      </p:pic>
      <p:pic>
        <p:nvPicPr>
          <p:cNvPr id="1206" name="Shape 1206"/>
          <p:cNvPicPr preferRelativeResize="0"/>
          <p:nvPr/>
        </p:nvPicPr>
        <p:blipFill>
          <a:blip r:embed="rId30">
            <a:alphaModFix/>
          </a:blip>
          <a:stretch>
            <a:fillRect/>
          </a:stretch>
        </p:blipFill>
        <p:spPr>
          <a:xfrm>
            <a:off x="7065952" y="3090400"/>
            <a:ext cx="1166134" cy="1585037"/>
          </a:xfrm>
          <a:prstGeom prst="rect">
            <a:avLst/>
          </a:prstGeom>
          <a:noFill/>
          <a:ln>
            <a:noFill/>
          </a:ln>
        </p:spPr>
      </p:pic>
      <p:pic>
        <p:nvPicPr>
          <p:cNvPr id="1207" name="Shape 1207"/>
          <p:cNvPicPr preferRelativeResize="0"/>
          <p:nvPr/>
        </p:nvPicPr>
        <p:blipFill>
          <a:blip r:embed="rId30">
            <a:alphaModFix/>
          </a:blip>
          <a:stretch>
            <a:fillRect/>
          </a:stretch>
        </p:blipFill>
        <p:spPr>
          <a:xfrm>
            <a:off x="5188652" y="3144750"/>
            <a:ext cx="1166134" cy="1585037"/>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11" name="Shape 1211"/>
        <p:cNvGrpSpPr/>
        <p:nvPr/>
      </p:nvGrpSpPr>
      <p:grpSpPr>
        <a:xfrm>
          <a:off x="0" y="0"/>
          <a:ext cx="0" cy="0"/>
          <a:chOff x="0" y="0"/>
          <a:chExt cx="0" cy="0"/>
        </a:xfrm>
      </p:grpSpPr>
      <p:sp>
        <p:nvSpPr>
          <p:cNvPr id="1212" name="Shape 1212"/>
          <p:cNvSpPr txBox="1"/>
          <p:nvPr>
            <p:ph type="title"/>
          </p:nvPr>
        </p:nvSpPr>
        <p:spPr>
          <a:xfrm>
            <a:off x="0" y="57150"/>
            <a:ext cx="9144000" cy="422700"/>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chemeClr val="lt1"/>
              </a:buClr>
              <a:buSzPct val="25000"/>
              <a:buFont typeface="Arial"/>
              <a:buNone/>
            </a:pPr>
            <a:r>
              <a:rPr b="1" i="0" lang="en" sz="3200" u="none" cap="none" strike="noStrike">
                <a:solidFill>
                  <a:schemeClr val="lt1"/>
                </a:solidFill>
                <a:latin typeface="Arial"/>
                <a:ea typeface="Arial"/>
                <a:cs typeface="Arial"/>
                <a:sym typeface="Arial"/>
              </a:rPr>
              <a:t>Series and Parallel Wiring</a:t>
            </a:r>
          </a:p>
        </p:txBody>
      </p:sp>
      <p:sp>
        <p:nvSpPr>
          <p:cNvPr id="1213" name="Shape 1213"/>
          <p:cNvSpPr txBox="1"/>
          <p:nvPr/>
        </p:nvSpPr>
        <p:spPr>
          <a:xfrm>
            <a:off x="0" y="4914900"/>
            <a:ext cx="3086100" cy="22860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1" lang="en" sz="1100" u="none">
                <a:solidFill>
                  <a:schemeClr val="dk1"/>
                </a:solidFill>
                <a:latin typeface="Arial"/>
                <a:ea typeface="Arial"/>
                <a:cs typeface="Arial"/>
                <a:sym typeface="Arial"/>
              </a:rPr>
              <a:t>© 2013 Hal Aronson &amp; Laura Walters</a:t>
            </a:r>
          </a:p>
        </p:txBody>
      </p:sp>
      <p:grpSp>
        <p:nvGrpSpPr>
          <p:cNvPr id="1214" name="Shape 1214"/>
          <p:cNvGrpSpPr/>
          <p:nvPr/>
        </p:nvGrpSpPr>
        <p:grpSpPr>
          <a:xfrm>
            <a:off x="1625223" y="826464"/>
            <a:ext cx="406657" cy="224340"/>
            <a:chOff x="1438275" y="1133475"/>
            <a:chExt cx="536700" cy="403200"/>
          </a:xfrm>
        </p:grpSpPr>
        <p:pic>
          <p:nvPicPr>
            <p:cNvPr id="1215" name="Shape 1215"/>
            <p:cNvPicPr preferRelativeResize="0"/>
            <p:nvPr/>
          </p:nvPicPr>
          <p:blipFill rotWithShape="1">
            <a:blip r:embed="rId3">
              <a:alphaModFix/>
            </a:blip>
            <a:srcRect b="0" l="0" r="0" t="0"/>
            <a:stretch/>
          </p:blipFill>
          <p:spPr>
            <a:xfrm>
              <a:off x="1438275" y="1133475"/>
              <a:ext cx="536700" cy="403200"/>
            </a:xfrm>
            <a:prstGeom prst="rect">
              <a:avLst/>
            </a:prstGeom>
            <a:noFill/>
            <a:ln>
              <a:noFill/>
            </a:ln>
          </p:spPr>
        </p:pic>
        <p:sp>
          <p:nvSpPr>
            <p:cNvPr id="1216" name="Shape 1216"/>
            <p:cNvSpPr txBox="1"/>
            <p:nvPr/>
          </p:nvSpPr>
          <p:spPr>
            <a:xfrm rot="9180425">
              <a:off x="1509662" y="1255585"/>
              <a:ext cx="395258" cy="112835"/>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217" name="Shape 1217"/>
          <p:cNvGrpSpPr/>
          <p:nvPr/>
        </p:nvGrpSpPr>
        <p:grpSpPr>
          <a:xfrm>
            <a:off x="1620412" y="765517"/>
            <a:ext cx="378925" cy="267572"/>
            <a:chOff x="1431925" y="1023937"/>
            <a:chExt cx="500100" cy="480900"/>
          </a:xfrm>
        </p:grpSpPr>
        <p:pic>
          <p:nvPicPr>
            <p:cNvPr id="1218" name="Shape 1218"/>
            <p:cNvPicPr preferRelativeResize="0"/>
            <p:nvPr/>
          </p:nvPicPr>
          <p:blipFill rotWithShape="1">
            <a:blip r:embed="rId4">
              <a:alphaModFix/>
            </a:blip>
            <a:srcRect b="0" l="0" r="0" t="0"/>
            <a:stretch/>
          </p:blipFill>
          <p:spPr>
            <a:xfrm>
              <a:off x="1431925" y="1023937"/>
              <a:ext cx="500100" cy="480900"/>
            </a:xfrm>
            <a:prstGeom prst="rect">
              <a:avLst/>
            </a:prstGeom>
            <a:noFill/>
            <a:ln>
              <a:noFill/>
            </a:ln>
          </p:spPr>
        </p:pic>
        <p:sp>
          <p:nvSpPr>
            <p:cNvPr id="1219" name="Shape 1219"/>
            <p:cNvSpPr txBox="1"/>
            <p:nvPr/>
          </p:nvSpPr>
          <p:spPr>
            <a:xfrm rot="8220233">
              <a:off x="1493977" y="1174695"/>
              <a:ext cx="376127" cy="136488"/>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220" name="Shape 1220"/>
          <p:cNvGrpSpPr/>
          <p:nvPr/>
        </p:nvGrpSpPr>
        <p:grpSpPr>
          <a:xfrm>
            <a:off x="2664485" y="1047285"/>
            <a:ext cx="605099" cy="705737"/>
            <a:chOff x="2809875" y="1530350"/>
            <a:chExt cx="798600" cy="1268400"/>
          </a:xfrm>
        </p:grpSpPr>
        <p:pic>
          <p:nvPicPr>
            <p:cNvPr id="1221" name="Shape 1221"/>
            <p:cNvPicPr preferRelativeResize="0"/>
            <p:nvPr/>
          </p:nvPicPr>
          <p:blipFill rotWithShape="1">
            <a:blip r:embed="rId5">
              <a:alphaModFix/>
            </a:blip>
            <a:srcRect b="0" l="0" r="0" t="0"/>
            <a:stretch/>
          </p:blipFill>
          <p:spPr>
            <a:xfrm>
              <a:off x="2809875" y="1530350"/>
              <a:ext cx="798600" cy="1268400"/>
            </a:xfrm>
            <a:prstGeom prst="rect">
              <a:avLst/>
            </a:prstGeom>
            <a:noFill/>
            <a:ln>
              <a:noFill/>
            </a:ln>
          </p:spPr>
        </p:pic>
        <p:sp>
          <p:nvSpPr>
            <p:cNvPr id="1222" name="Shape 1222"/>
            <p:cNvSpPr txBox="1"/>
            <p:nvPr/>
          </p:nvSpPr>
          <p:spPr>
            <a:xfrm>
              <a:off x="2863850" y="1562100"/>
              <a:ext cx="663600" cy="115560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sp>
        <p:nvSpPr>
          <p:cNvPr id="1223" name="Shape 1223"/>
          <p:cNvSpPr txBox="1"/>
          <p:nvPr/>
        </p:nvSpPr>
        <p:spPr>
          <a:xfrm rot="-1480787">
            <a:off x="1970099" y="1119872"/>
            <a:ext cx="289548" cy="115125"/>
          </a:xfrm>
          <a:prstGeom prst="rect">
            <a:avLst/>
          </a:prstGeom>
          <a:solidFill>
            <a:srgbClr val="EDD14A"/>
          </a:solidFill>
          <a:ln cap="flat" cmpd="sng" w="9525">
            <a:solidFill>
              <a:schemeClr val="dk1"/>
            </a:solidFill>
            <a:prstDash val="solid"/>
            <a:miter/>
            <a:headEnd len="med" w="med" type="none"/>
            <a:tailEnd len="med" w="med" type="none"/>
          </a:ln>
          <a:effectLst>
            <a:outerShdw blurRad="63500" dir="5400000" dist="23000">
              <a:srgbClr val="808080">
                <a:alpha val="34900"/>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224" name="Shape 1224"/>
          <p:cNvSpPr txBox="1"/>
          <p:nvPr/>
        </p:nvSpPr>
        <p:spPr>
          <a:xfrm rot="1134507">
            <a:off x="2084983" y="1136286"/>
            <a:ext cx="286986" cy="107106"/>
          </a:xfrm>
          <a:prstGeom prst="rect">
            <a:avLst/>
          </a:prstGeom>
          <a:solidFill>
            <a:srgbClr val="EDD14A"/>
          </a:solidFill>
          <a:ln cap="flat" cmpd="sng" w="9525">
            <a:solidFill>
              <a:schemeClr val="dk1"/>
            </a:solidFill>
            <a:prstDash val="solid"/>
            <a:miter/>
            <a:headEnd len="med" w="med" type="none"/>
            <a:tailEnd len="med" w="med" type="none"/>
          </a:ln>
          <a:effectLst>
            <a:outerShdw blurRad="63500" dir="5400000" dist="23000">
              <a:srgbClr val="808080">
                <a:alpha val="34900"/>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1225" name="Shape 1225"/>
          <p:cNvGrpSpPr/>
          <p:nvPr/>
        </p:nvGrpSpPr>
        <p:grpSpPr>
          <a:xfrm>
            <a:off x="1694988" y="1111765"/>
            <a:ext cx="558046" cy="657998"/>
            <a:chOff x="1530350" y="1646236"/>
            <a:chExt cx="736500" cy="1182600"/>
          </a:xfrm>
        </p:grpSpPr>
        <p:pic>
          <p:nvPicPr>
            <p:cNvPr id="1226" name="Shape 1226"/>
            <p:cNvPicPr preferRelativeResize="0"/>
            <p:nvPr/>
          </p:nvPicPr>
          <p:blipFill rotWithShape="1">
            <a:blip r:embed="rId6">
              <a:alphaModFix/>
            </a:blip>
            <a:srcRect b="0" l="0" r="0" t="0"/>
            <a:stretch/>
          </p:blipFill>
          <p:spPr>
            <a:xfrm>
              <a:off x="1530350" y="1646236"/>
              <a:ext cx="736500" cy="1182600"/>
            </a:xfrm>
            <a:prstGeom prst="rect">
              <a:avLst/>
            </a:prstGeom>
            <a:noFill/>
            <a:ln>
              <a:noFill/>
            </a:ln>
          </p:spPr>
        </p:pic>
        <p:sp>
          <p:nvSpPr>
            <p:cNvPr id="1227" name="Shape 1227"/>
            <p:cNvSpPr txBox="1"/>
            <p:nvPr/>
          </p:nvSpPr>
          <p:spPr>
            <a:xfrm>
              <a:off x="1616075" y="1684336"/>
              <a:ext cx="597000" cy="106530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228" name="Shape 1228"/>
          <p:cNvGrpSpPr/>
          <p:nvPr/>
        </p:nvGrpSpPr>
        <p:grpSpPr>
          <a:xfrm>
            <a:off x="2137637" y="1117948"/>
            <a:ext cx="411431" cy="655327"/>
            <a:chOff x="2114550" y="1657350"/>
            <a:chExt cx="543000" cy="1177800"/>
          </a:xfrm>
        </p:grpSpPr>
        <p:pic>
          <p:nvPicPr>
            <p:cNvPr id="1229" name="Shape 1229"/>
            <p:cNvPicPr preferRelativeResize="0"/>
            <p:nvPr/>
          </p:nvPicPr>
          <p:blipFill rotWithShape="1">
            <a:blip r:embed="rId7">
              <a:alphaModFix/>
            </a:blip>
            <a:srcRect b="0" l="0" r="0" t="0"/>
            <a:stretch/>
          </p:blipFill>
          <p:spPr>
            <a:xfrm>
              <a:off x="2114550" y="1657350"/>
              <a:ext cx="543000" cy="1177800"/>
            </a:xfrm>
            <a:prstGeom prst="rect">
              <a:avLst/>
            </a:prstGeom>
            <a:noFill/>
            <a:ln>
              <a:noFill/>
            </a:ln>
          </p:spPr>
        </p:pic>
        <p:sp>
          <p:nvSpPr>
            <p:cNvPr id="1230" name="Shape 1230"/>
            <p:cNvSpPr txBox="1"/>
            <p:nvPr/>
          </p:nvSpPr>
          <p:spPr>
            <a:xfrm>
              <a:off x="2173286" y="1695450"/>
              <a:ext cx="398400" cy="106530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231" name="Shape 1231"/>
          <p:cNvGrpSpPr/>
          <p:nvPr/>
        </p:nvGrpSpPr>
        <p:grpSpPr>
          <a:xfrm>
            <a:off x="1860982" y="1030503"/>
            <a:ext cx="429388" cy="294947"/>
            <a:chOff x="1749425" y="1500187"/>
            <a:chExt cx="566700" cy="530100"/>
          </a:xfrm>
        </p:grpSpPr>
        <p:pic>
          <p:nvPicPr>
            <p:cNvPr id="1232" name="Shape 1232"/>
            <p:cNvPicPr preferRelativeResize="0"/>
            <p:nvPr/>
          </p:nvPicPr>
          <p:blipFill rotWithShape="1">
            <a:blip r:embed="rId8">
              <a:alphaModFix/>
            </a:blip>
            <a:srcRect b="0" l="0" r="0" t="0"/>
            <a:stretch/>
          </p:blipFill>
          <p:spPr>
            <a:xfrm>
              <a:off x="1749425" y="1500187"/>
              <a:ext cx="566700" cy="530100"/>
            </a:xfrm>
            <a:prstGeom prst="rect">
              <a:avLst/>
            </a:prstGeom>
            <a:noFill/>
            <a:ln>
              <a:noFill/>
            </a:ln>
          </p:spPr>
        </p:pic>
        <p:sp>
          <p:nvSpPr>
            <p:cNvPr id="1233" name="Shape 1233"/>
            <p:cNvSpPr txBox="1"/>
            <p:nvPr/>
          </p:nvSpPr>
          <p:spPr>
            <a:xfrm rot="-2339646">
              <a:off x="1830459" y="1647811"/>
              <a:ext cx="409541" cy="185772"/>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234" name="Shape 1234"/>
          <p:cNvGrpSpPr/>
          <p:nvPr/>
        </p:nvGrpSpPr>
        <p:grpSpPr>
          <a:xfrm>
            <a:off x="2041409" y="1033153"/>
            <a:ext cx="415068" cy="285266"/>
            <a:chOff x="1987550" y="1504950"/>
            <a:chExt cx="547800" cy="512700"/>
          </a:xfrm>
        </p:grpSpPr>
        <p:pic>
          <p:nvPicPr>
            <p:cNvPr id="1235" name="Shape 1235"/>
            <p:cNvPicPr preferRelativeResize="0"/>
            <p:nvPr/>
          </p:nvPicPr>
          <p:blipFill rotWithShape="1">
            <a:blip r:embed="rId9">
              <a:alphaModFix/>
            </a:blip>
            <a:srcRect b="0" l="0" r="0" t="0"/>
            <a:stretch/>
          </p:blipFill>
          <p:spPr>
            <a:xfrm>
              <a:off x="1987550" y="1504950"/>
              <a:ext cx="547800" cy="512700"/>
            </a:xfrm>
            <a:prstGeom prst="rect">
              <a:avLst/>
            </a:prstGeom>
            <a:noFill/>
            <a:ln>
              <a:noFill/>
            </a:ln>
          </p:spPr>
        </p:pic>
        <p:sp>
          <p:nvSpPr>
            <p:cNvPr id="1236" name="Shape 1236"/>
            <p:cNvSpPr txBox="1"/>
            <p:nvPr/>
          </p:nvSpPr>
          <p:spPr>
            <a:xfrm rot="2220544">
              <a:off x="2065331" y="1647840"/>
              <a:ext cx="395221" cy="18102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237" name="Shape 1237"/>
          <p:cNvGrpSpPr/>
          <p:nvPr/>
        </p:nvGrpSpPr>
        <p:grpSpPr>
          <a:xfrm>
            <a:off x="1690177" y="1132081"/>
            <a:ext cx="424615" cy="318817"/>
            <a:chOff x="1524000" y="1682750"/>
            <a:chExt cx="560400" cy="573000"/>
          </a:xfrm>
        </p:grpSpPr>
        <p:pic>
          <p:nvPicPr>
            <p:cNvPr id="1238" name="Shape 1238"/>
            <p:cNvPicPr preferRelativeResize="0"/>
            <p:nvPr/>
          </p:nvPicPr>
          <p:blipFill rotWithShape="1">
            <a:blip r:embed="rId10">
              <a:alphaModFix/>
            </a:blip>
            <a:srcRect b="0" l="0" r="0" t="0"/>
            <a:stretch/>
          </p:blipFill>
          <p:spPr>
            <a:xfrm>
              <a:off x="1524000" y="1682750"/>
              <a:ext cx="560400" cy="573000"/>
            </a:xfrm>
            <a:prstGeom prst="rect">
              <a:avLst/>
            </a:prstGeom>
            <a:noFill/>
            <a:ln>
              <a:noFill/>
            </a:ln>
          </p:spPr>
        </p:pic>
        <p:sp>
          <p:nvSpPr>
            <p:cNvPr id="1239" name="Shape 1239"/>
            <p:cNvSpPr txBox="1"/>
            <p:nvPr/>
          </p:nvSpPr>
          <p:spPr>
            <a:xfrm rot="7980106">
              <a:off x="1605553" y="1831301"/>
              <a:ext cx="395442" cy="225428"/>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240" name="Shape 1240"/>
          <p:cNvGrpSpPr/>
          <p:nvPr/>
        </p:nvGrpSpPr>
        <p:grpSpPr>
          <a:xfrm>
            <a:off x="2174925" y="1108232"/>
            <a:ext cx="420978" cy="318817"/>
            <a:chOff x="2163761" y="1639886"/>
            <a:chExt cx="555600" cy="573000"/>
          </a:xfrm>
        </p:grpSpPr>
        <p:pic>
          <p:nvPicPr>
            <p:cNvPr id="1241" name="Shape 1241"/>
            <p:cNvPicPr preferRelativeResize="0"/>
            <p:nvPr/>
          </p:nvPicPr>
          <p:blipFill rotWithShape="1">
            <a:blip r:embed="rId11">
              <a:alphaModFix/>
            </a:blip>
            <a:srcRect b="0" l="0" r="0" t="0"/>
            <a:stretch/>
          </p:blipFill>
          <p:spPr>
            <a:xfrm>
              <a:off x="2163761" y="1639886"/>
              <a:ext cx="555600" cy="573000"/>
            </a:xfrm>
            <a:prstGeom prst="rect">
              <a:avLst/>
            </a:prstGeom>
            <a:noFill/>
            <a:ln>
              <a:noFill/>
            </a:ln>
          </p:spPr>
        </p:pic>
        <p:sp>
          <p:nvSpPr>
            <p:cNvPr id="1242" name="Shape 1242"/>
            <p:cNvSpPr txBox="1"/>
            <p:nvPr/>
          </p:nvSpPr>
          <p:spPr>
            <a:xfrm rot="2999303">
              <a:off x="2244703" y="1790617"/>
              <a:ext cx="395213" cy="224014"/>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243" name="Shape 1243"/>
          <p:cNvGrpSpPr/>
          <p:nvPr/>
        </p:nvGrpSpPr>
        <p:grpSpPr>
          <a:xfrm>
            <a:off x="1436376" y="870628"/>
            <a:ext cx="434162" cy="309135"/>
            <a:chOff x="1189037" y="1212850"/>
            <a:chExt cx="573000" cy="555600"/>
          </a:xfrm>
        </p:grpSpPr>
        <p:pic>
          <p:nvPicPr>
            <p:cNvPr id="1244" name="Shape 1244"/>
            <p:cNvPicPr preferRelativeResize="0"/>
            <p:nvPr/>
          </p:nvPicPr>
          <p:blipFill rotWithShape="1">
            <a:blip r:embed="rId12">
              <a:alphaModFix/>
            </a:blip>
            <a:srcRect b="0" l="0" r="0" t="0"/>
            <a:stretch/>
          </p:blipFill>
          <p:spPr>
            <a:xfrm>
              <a:off x="1189037" y="1212850"/>
              <a:ext cx="573000" cy="555600"/>
            </a:xfrm>
            <a:prstGeom prst="rect">
              <a:avLst/>
            </a:prstGeom>
            <a:noFill/>
            <a:ln>
              <a:noFill/>
            </a:ln>
          </p:spPr>
        </p:pic>
        <p:sp>
          <p:nvSpPr>
            <p:cNvPr id="1245" name="Shape 1245"/>
            <p:cNvSpPr txBox="1"/>
            <p:nvPr/>
          </p:nvSpPr>
          <p:spPr>
            <a:xfrm rot="8399303">
              <a:off x="1277967" y="1357164"/>
              <a:ext cx="395213" cy="224014"/>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246" name="Shape 1246"/>
          <p:cNvGrpSpPr/>
          <p:nvPr/>
        </p:nvGrpSpPr>
        <p:grpSpPr>
          <a:xfrm>
            <a:off x="839763" y="1030503"/>
            <a:ext cx="845593" cy="725100"/>
            <a:chOff x="401637" y="1500187"/>
            <a:chExt cx="1116000" cy="1303200"/>
          </a:xfrm>
        </p:grpSpPr>
        <p:pic>
          <p:nvPicPr>
            <p:cNvPr id="1247" name="Shape 1247"/>
            <p:cNvPicPr preferRelativeResize="0"/>
            <p:nvPr/>
          </p:nvPicPr>
          <p:blipFill rotWithShape="1">
            <a:blip r:embed="rId13">
              <a:alphaModFix/>
            </a:blip>
            <a:srcRect b="0" l="0" r="0" t="0"/>
            <a:stretch/>
          </p:blipFill>
          <p:spPr>
            <a:xfrm>
              <a:off x="401637" y="1500187"/>
              <a:ext cx="1116000" cy="1303200"/>
            </a:xfrm>
            <a:prstGeom prst="rect">
              <a:avLst/>
            </a:prstGeom>
            <a:noFill/>
            <a:ln>
              <a:noFill/>
            </a:ln>
          </p:spPr>
        </p:pic>
        <p:sp>
          <p:nvSpPr>
            <p:cNvPr id="1248" name="Shape 1248"/>
            <p:cNvSpPr txBox="1"/>
            <p:nvPr/>
          </p:nvSpPr>
          <p:spPr>
            <a:xfrm>
              <a:off x="487362" y="1533525"/>
              <a:ext cx="978000" cy="118440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249" name="Shape 1249"/>
          <p:cNvGrpSpPr/>
          <p:nvPr/>
        </p:nvGrpSpPr>
        <p:grpSpPr>
          <a:xfrm>
            <a:off x="2277167" y="820281"/>
            <a:ext cx="406657" cy="223505"/>
            <a:chOff x="2298700" y="1122362"/>
            <a:chExt cx="536700" cy="401700"/>
          </a:xfrm>
        </p:grpSpPr>
        <p:pic>
          <p:nvPicPr>
            <p:cNvPr id="1250" name="Shape 1250"/>
            <p:cNvPicPr preferRelativeResize="0"/>
            <p:nvPr/>
          </p:nvPicPr>
          <p:blipFill rotWithShape="1">
            <a:blip r:embed="rId14">
              <a:alphaModFix/>
            </a:blip>
            <a:srcRect b="0" l="0" r="0" t="0"/>
            <a:stretch/>
          </p:blipFill>
          <p:spPr>
            <a:xfrm>
              <a:off x="2298700" y="1122362"/>
              <a:ext cx="536700" cy="401700"/>
            </a:xfrm>
            <a:prstGeom prst="rect">
              <a:avLst/>
            </a:prstGeom>
            <a:noFill/>
            <a:ln>
              <a:noFill/>
            </a:ln>
          </p:spPr>
        </p:pic>
        <p:sp>
          <p:nvSpPr>
            <p:cNvPr id="1251" name="Shape 1251"/>
            <p:cNvSpPr txBox="1"/>
            <p:nvPr/>
          </p:nvSpPr>
          <p:spPr>
            <a:xfrm rot="1500541">
              <a:off x="2368505" y="1243027"/>
              <a:ext cx="395258" cy="112874"/>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252" name="Shape 1252"/>
          <p:cNvGrpSpPr/>
          <p:nvPr/>
        </p:nvGrpSpPr>
        <p:grpSpPr>
          <a:xfrm>
            <a:off x="2332498" y="758451"/>
            <a:ext cx="387336" cy="257891"/>
            <a:chOff x="2371725" y="1011237"/>
            <a:chExt cx="511200" cy="463500"/>
          </a:xfrm>
        </p:grpSpPr>
        <p:pic>
          <p:nvPicPr>
            <p:cNvPr id="1253" name="Shape 1253"/>
            <p:cNvPicPr preferRelativeResize="0"/>
            <p:nvPr/>
          </p:nvPicPr>
          <p:blipFill rotWithShape="1">
            <a:blip r:embed="rId15">
              <a:alphaModFix/>
            </a:blip>
            <a:srcRect b="0" l="0" r="0" t="0"/>
            <a:stretch/>
          </p:blipFill>
          <p:spPr>
            <a:xfrm>
              <a:off x="2371725" y="1011237"/>
              <a:ext cx="511200" cy="463500"/>
            </a:xfrm>
            <a:prstGeom prst="rect">
              <a:avLst/>
            </a:prstGeom>
            <a:noFill/>
            <a:ln>
              <a:noFill/>
            </a:ln>
          </p:spPr>
        </p:pic>
        <p:sp>
          <p:nvSpPr>
            <p:cNvPr id="1254" name="Shape 1254"/>
            <p:cNvSpPr txBox="1"/>
            <p:nvPr/>
          </p:nvSpPr>
          <p:spPr>
            <a:xfrm rot="2221553">
              <a:off x="2439918" y="1154152"/>
              <a:ext cx="374641" cy="13644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255" name="Shape 1255"/>
          <p:cNvGrpSpPr/>
          <p:nvPr/>
        </p:nvGrpSpPr>
        <p:grpSpPr>
          <a:xfrm>
            <a:off x="2493680" y="863562"/>
            <a:ext cx="434162" cy="312641"/>
            <a:chOff x="2584450" y="1200150"/>
            <a:chExt cx="573000" cy="561900"/>
          </a:xfrm>
        </p:grpSpPr>
        <p:pic>
          <p:nvPicPr>
            <p:cNvPr id="1256" name="Shape 1256"/>
            <p:cNvPicPr preferRelativeResize="0"/>
            <p:nvPr/>
          </p:nvPicPr>
          <p:blipFill rotWithShape="1">
            <a:blip r:embed="rId16">
              <a:alphaModFix/>
            </a:blip>
            <a:srcRect b="0" l="0" r="0" t="0"/>
            <a:stretch/>
          </p:blipFill>
          <p:spPr>
            <a:xfrm>
              <a:off x="2584450" y="1200150"/>
              <a:ext cx="573000" cy="561900"/>
            </a:xfrm>
            <a:prstGeom prst="rect">
              <a:avLst/>
            </a:prstGeom>
            <a:noFill/>
            <a:ln>
              <a:noFill/>
            </a:ln>
          </p:spPr>
        </p:pic>
        <p:sp>
          <p:nvSpPr>
            <p:cNvPr id="1257" name="Shape 1257"/>
            <p:cNvSpPr txBox="1"/>
            <p:nvPr/>
          </p:nvSpPr>
          <p:spPr>
            <a:xfrm rot="2459860">
              <a:off x="2674889" y="1346081"/>
              <a:ext cx="395104" cy="22391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258" name="Shape 1258"/>
          <p:cNvGrpSpPr/>
          <p:nvPr/>
        </p:nvGrpSpPr>
        <p:grpSpPr>
          <a:xfrm>
            <a:off x="6903343" y="828558"/>
            <a:ext cx="407805" cy="219006"/>
            <a:chOff x="6132512" y="2640011"/>
            <a:chExt cx="530099" cy="401700"/>
          </a:xfrm>
        </p:grpSpPr>
        <p:pic>
          <p:nvPicPr>
            <p:cNvPr id="1259" name="Shape 1259"/>
            <p:cNvPicPr preferRelativeResize="0"/>
            <p:nvPr/>
          </p:nvPicPr>
          <p:blipFill rotWithShape="1">
            <a:blip r:embed="rId17">
              <a:alphaModFix/>
            </a:blip>
            <a:srcRect b="0" l="0" r="0" t="0"/>
            <a:stretch/>
          </p:blipFill>
          <p:spPr>
            <a:xfrm>
              <a:off x="6132512" y="2640011"/>
              <a:ext cx="530099" cy="401700"/>
            </a:xfrm>
            <a:prstGeom prst="rect">
              <a:avLst/>
            </a:prstGeom>
            <a:noFill/>
            <a:ln>
              <a:noFill/>
            </a:ln>
          </p:spPr>
        </p:pic>
        <p:sp>
          <p:nvSpPr>
            <p:cNvPr id="1260" name="Shape 1260"/>
            <p:cNvSpPr txBox="1"/>
            <p:nvPr/>
          </p:nvSpPr>
          <p:spPr>
            <a:xfrm rot="9180425">
              <a:off x="6200726" y="2762123"/>
              <a:ext cx="395258" cy="112835"/>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261" name="Shape 1261"/>
          <p:cNvGrpSpPr/>
          <p:nvPr/>
        </p:nvGrpSpPr>
        <p:grpSpPr>
          <a:xfrm>
            <a:off x="6898458" y="768839"/>
            <a:ext cx="379880" cy="262186"/>
            <a:chOff x="6126162" y="2530475"/>
            <a:chExt cx="493799" cy="480900"/>
          </a:xfrm>
        </p:grpSpPr>
        <p:pic>
          <p:nvPicPr>
            <p:cNvPr id="1262" name="Shape 1262"/>
            <p:cNvPicPr preferRelativeResize="0"/>
            <p:nvPr/>
          </p:nvPicPr>
          <p:blipFill rotWithShape="1">
            <a:blip r:embed="rId18">
              <a:alphaModFix/>
            </a:blip>
            <a:srcRect b="0" l="0" r="0" t="0"/>
            <a:stretch/>
          </p:blipFill>
          <p:spPr>
            <a:xfrm>
              <a:off x="6126162" y="2530475"/>
              <a:ext cx="493799" cy="480900"/>
            </a:xfrm>
            <a:prstGeom prst="rect">
              <a:avLst/>
            </a:prstGeom>
            <a:noFill/>
            <a:ln>
              <a:noFill/>
            </a:ln>
          </p:spPr>
        </p:pic>
        <p:sp>
          <p:nvSpPr>
            <p:cNvPr id="1263" name="Shape 1263"/>
            <p:cNvSpPr txBox="1"/>
            <p:nvPr/>
          </p:nvSpPr>
          <p:spPr>
            <a:xfrm rot="8220233">
              <a:off x="6185040" y="2681232"/>
              <a:ext cx="376127" cy="136488"/>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264" name="Shape 1264"/>
          <p:cNvGrpSpPr/>
          <p:nvPr/>
        </p:nvGrpSpPr>
        <p:grpSpPr>
          <a:xfrm>
            <a:off x="7953630" y="1044069"/>
            <a:ext cx="619209" cy="691531"/>
            <a:chOff x="7497761" y="3035300"/>
            <a:chExt cx="804900" cy="1268400"/>
          </a:xfrm>
        </p:grpSpPr>
        <p:pic>
          <p:nvPicPr>
            <p:cNvPr id="1265" name="Shape 1265"/>
            <p:cNvPicPr preferRelativeResize="0"/>
            <p:nvPr/>
          </p:nvPicPr>
          <p:blipFill rotWithShape="1">
            <a:blip r:embed="rId19">
              <a:alphaModFix/>
            </a:blip>
            <a:srcRect b="0" l="0" r="0" t="0"/>
            <a:stretch/>
          </p:blipFill>
          <p:spPr>
            <a:xfrm>
              <a:off x="7497761" y="3035300"/>
              <a:ext cx="804900" cy="1268400"/>
            </a:xfrm>
            <a:prstGeom prst="rect">
              <a:avLst/>
            </a:prstGeom>
            <a:noFill/>
            <a:ln>
              <a:noFill/>
            </a:ln>
          </p:spPr>
        </p:pic>
        <p:sp>
          <p:nvSpPr>
            <p:cNvPr id="1266" name="Shape 1266"/>
            <p:cNvSpPr txBox="1"/>
            <p:nvPr/>
          </p:nvSpPr>
          <p:spPr>
            <a:xfrm>
              <a:off x="7554911" y="3068636"/>
              <a:ext cx="663600" cy="115560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267" name="Shape 1267"/>
          <p:cNvGrpSpPr/>
          <p:nvPr/>
        </p:nvGrpSpPr>
        <p:grpSpPr>
          <a:xfrm>
            <a:off x="6105858" y="1027624"/>
            <a:ext cx="858538" cy="711486"/>
            <a:chOff x="5095875" y="3005136"/>
            <a:chExt cx="1116000" cy="1305000"/>
          </a:xfrm>
        </p:grpSpPr>
        <p:pic>
          <p:nvPicPr>
            <p:cNvPr id="1268" name="Shape 1268"/>
            <p:cNvPicPr preferRelativeResize="0"/>
            <p:nvPr/>
          </p:nvPicPr>
          <p:blipFill rotWithShape="1">
            <a:blip r:embed="rId13">
              <a:alphaModFix/>
            </a:blip>
            <a:srcRect b="0" l="0" r="0" t="0"/>
            <a:stretch/>
          </p:blipFill>
          <p:spPr>
            <a:xfrm>
              <a:off x="5095875" y="3005136"/>
              <a:ext cx="1116000" cy="1305000"/>
            </a:xfrm>
            <a:prstGeom prst="rect">
              <a:avLst/>
            </a:prstGeom>
            <a:noFill/>
            <a:ln>
              <a:noFill/>
            </a:ln>
          </p:spPr>
        </p:pic>
        <p:sp>
          <p:nvSpPr>
            <p:cNvPr id="1269" name="Shape 1269"/>
            <p:cNvSpPr txBox="1"/>
            <p:nvPr/>
          </p:nvSpPr>
          <p:spPr>
            <a:xfrm>
              <a:off x="5178425" y="3040061"/>
              <a:ext cx="978000" cy="118440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270" name="Shape 1270"/>
          <p:cNvGrpSpPr/>
          <p:nvPr/>
        </p:nvGrpSpPr>
        <p:grpSpPr>
          <a:xfrm>
            <a:off x="7564047" y="821634"/>
            <a:ext cx="409190" cy="219006"/>
            <a:chOff x="6991350" y="2627311"/>
            <a:chExt cx="531900" cy="401700"/>
          </a:xfrm>
        </p:grpSpPr>
        <p:pic>
          <p:nvPicPr>
            <p:cNvPr id="1271" name="Shape 1271"/>
            <p:cNvPicPr preferRelativeResize="0"/>
            <p:nvPr/>
          </p:nvPicPr>
          <p:blipFill rotWithShape="1">
            <a:blip r:embed="rId20">
              <a:alphaModFix/>
            </a:blip>
            <a:srcRect b="0" l="0" r="0" t="0"/>
            <a:stretch/>
          </p:blipFill>
          <p:spPr>
            <a:xfrm>
              <a:off x="6991350" y="2627311"/>
              <a:ext cx="531900" cy="401700"/>
            </a:xfrm>
            <a:prstGeom prst="rect">
              <a:avLst/>
            </a:prstGeom>
            <a:noFill/>
            <a:ln>
              <a:noFill/>
            </a:ln>
          </p:spPr>
        </p:pic>
        <p:sp>
          <p:nvSpPr>
            <p:cNvPr id="1272" name="Shape 1272"/>
            <p:cNvSpPr txBox="1"/>
            <p:nvPr/>
          </p:nvSpPr>
          <p:spPr>
            <a:xfrm rot="1500541">
              <a:off x="7059567" y="2751152"/>
              <a:ext cx="395258" cy="112874"/>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273" name="Shape 1273"/>
          <p:cNvGrpSpPr/>
          <p:nvPr/>
        </p:nvGrpSpPr>
        <p:grpSpPr>
          <a:xfrm>
            <a:off x="7621446" y="761915"/>
            <a:ext cx="388419" cy="256134"/>
            <a:chOff x="7065961" y="2517775"/>
            <a:chExt cx="504900" cy="469800"/>
          </a:xfrm>
        </p:grpSpPr>
        <p:pic>
          <p:nvPicPr>
            <p:cNvPr id="1274" name="Shape 1274"/>
            <p:cNvPicPr preferRelativeResize="0"/>
            <p:nvPr/>
          </p:nvPicPr>
          <p:blipFill rotWithShape="1">
            <a:blip r:embed="rId21">
              <a:alphaModFix/>
            </a:blip>
            <a:srcRect b="0" l="0" r="0" t="0"/>
            <a:stretch/>
          </p:blipFill>
          <p:spPr>
            <a:xfrm>
              <a:off x="7065961" y="2517775"/>
              <a:ext cx="504900" cy="469800"/>
            </a:xfrm>
            <a:prstGeom prst="rect">
              <a:avLst/>
            </a:prstGeom>
            <a:noFill/>
            <a:ln>
              <a:noFill/>
            </a:ln>
          </p:spPr>
        </p:pic>
        <p:sp>
          <p:nvSpPr>
            <p:cNvPr id="1275" name="Shape 1275"/>
            <p:cNvSpPr txBox="1"/>
            <p:nvPr/>
          </p:nvSpPr>
          <p:spPr>
            <a:xfrm rot="2221553">
              <a:off x="7130981" y="2660690"/>
              <a:ext cx="374641" cy="13644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276" name="Shape 1276"/>
          <p:cNvGrpSpPr/>
          <p:nvPr/>
        </p:nvGrpSpPr>
        <p:grpSpPr>
          <a:xfrm>
            <a:off x="7785095" y="864909"/>
            <a:ext cx="440808" cy="305530"/>
            <a:chOff x="7278686" y="2706686"/>
            <a:chExt cx="573000" cy="560400"/>
          </a:xfrm>
        </p:grpSpPr>
        <p:pic>
          <p:nvPicPr>
            <p:cNvPr id="1277" name="Shape 1277"/>
            <p:cNvPicPr preferRelativeResize="0"/>
            <p:nvPr/>
          </p:nvPicPr>
          <p:blipFill rotWithShape="1">
            <a:blip r:embed="rId16">
              <a:alphaModFix/>
            </a:blip>
            <a:srcRect b="0" l="0" r="0" t="0"/>
            <a:stretch/>
          </p:blipFill>
          <p:spPr>
            <a:xfrm>
              <a:off x="7278686" y="2706686"/>
              <a:ext cx="573000" cy="560400"/>
            </a:xfrm>
            <a:prstGeom prst="rect">
              <a:avLst/>
            </a:prstGeom>
            <a:noFill/>
            <a:ln>
              <a:noFill/>
            </a:ln>
          </p:spPr>
        </p:pic>
        <p:sp>
          <p:nvSpPr>
            <p:cNvPr id="1278" name="Shape 1278"/>
            <p:cNvSpPr txBox="1"/>
            <p:nvPr/>
          </p:nvSpPr>
          <p:spPr>
            <a:xfrm rot="2459860">
              <a:off x="7365953" y="2852618"/>
              <a:ext cx="395104" cy="22391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279" name="Shape 1279"/>
          <p:cNvGrpSpPr/>
          <p:nvPr/>
        </p:nvGrpSpPr>
        <p:grpSpPr>
          <a:xfrm>
            <a:off x="6692065" y="874430"/>
            <a:ext cx="440808" cy="299478"/>
            <a:chOff x="5857875" y="2724150"/>
            <a:chExt cx="573000" cy="549300"/>
          </a:xfrm>
        </p:grpSpPr>
        <p:pic>
          <p:nvPicPr>
            <p:cNvPr id="1280" name="Shape 1280"/>
            <p:cNvPicPr preferRelativeResize="0"/>
            <p:nvPr/>
          </p:nvPicPr>
          <p:blipFill rotWithShape="1">
            <a:blip r:embed="rId22">
              <a:alphaModFix/>
            </a:blip>
            <a:srcRect b="0" l="0" r="0" t="0"/>
            <a:stretch/>
          </p:blipFill>
          <p:spPr>
            <a:xfrm>
              <a:off x="5857875" y="2724150"/>
              <a:ext cx="573000" cy="549300"/>
            </a:xfrm>
            <a:prstGeom prst="rect">
              <a:avLst/>
            </a:prstGeom>
            <a:noFill/>
            <a:ln>
              <a:noFill/>
            </a:ln>
          </p:spPr>
        </p:pic>
        <p:sp>
          <p:nvSpPr>
            <p:cNvPr id="1281" name="Shape 1281"/>
            <p:cNvSpPr txBox="1"/>
            <p:nvPr/>
          </p:nvSpPr>
          <p:spPr>
            <a:xfrm rot="8399303">
              <a:off x="5946805" y="2863702"/>
              <a:ext cx="395213" cy="224014"/>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sp>
        <p:nvSpPr>
          <p:cNvPr id="1282" name="Shape 1282"/>
          <p:cNvSpPr/>
          <p:nvPr/>
        </p:nvSpPr>
        <p:spPr>
          <a:xfrm>
            <a:off x="7233878" y="1064225"/>
            <a:ext cx="559500" cy="648600"/>
          </a:xfrm>
          <a:custGeom>
            <a:pathLst>
              <a:path extrusionOk="0" h="120000" w="120000">
                <a:moveTo>
                  <a:pt x="113594" y="120000"/>
                </a:moveTo>
                <a:cubicBezTo>
                  <a:pt x="119974" y="102666"/>
                  <a:pt x="126353" y="85333"/>
                  <a:pt x="107421" y="65333"/>
                </a:cubicBezTo>
                <a:cubicBezTo>
                  <a:pt x="88488" y="45333"/>
                  <a:pt x="0" y="0"/>
                  <a:pt x="0" y="0"/>
                </a:cubicBezTo>
                <a:lnTo>
                  <a:pt x="0" y="0"/>
                </a:lnTo>
              </a:path>
            </a:pathLst>
          </a:custGeom>
          <a:noFill/>
          <a:ln cap="flat" cmpd="sng" w="57150">
            <a:solidFill>
              <a:schemeClr val="dk1"/>
            </a:solidFill>
            <a:prstDash val="solid"/>
            <a:miter/>
            <a:headEnd len="med" w="med" type="none"/>
            <a:tailEnd len="med" w="med" type="none"/>
          </a:ln>
          <a:effectLst>
            <a:outerShdw blurRad="63500" dir="5400000" dist="20000">
              <a:srgbClr val="000000">
                <a:alpha val="37650"/>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1283" name="Shape 1283"/>
          <p:cNvGrpSpPr/>
          <p:nvPr/>
        </p:nvGrpSpPr>
        <p:grpSpPr>
          <a:xfrm>
            <a:off x="7015700" y="801728"/>
            <a:ext cx="313874" cy="289010"/>
            <a:chOff x="6278562" y="2590800"/>
            <a:chExt cx="408000" cy="530100"/>
          </a:xfrm>
        </p:grpSpPr>
        <p:pic>
          <p:nvPicPr>
            <p:cNvPr id="1284" name="Shape 1284"/>
            <p:cNvPicPr preferRelativeResize="0"/>
            <p:nvPr/>
          </p:nvPicPr>
          <p:blipFill rotWithShape="1">
            <a:blip r:embed="rId23">
              <a:alphaModFix/>
            </a:blip>
            <a:srcRect b="0" l="0" r="0" t="0"/>
            <a:stretch/>
          </p:blipFill>
          <p:spPr>
            <a:xfrm>
              <a:off x="6278562" y="2590800"/>
              <a:ext cx="408000" cy="530100"/>
            </a:xfrm>
            <a:prstGeom prst="rect">
              <a:avLst/>
            </a:prstGeom>
            <a:noFill/>
            <a:ln>
              <a:noFill/>
            </a:ln>
          </p:spPr>
        </p:pic>
        <p:sp>
          <p:nvSpPr>
            <p:cNvPr id="1285" name="Shape 1285"/>
            <p:cNvSpPr txBox="1"/>
            <p:nvPr/>
          </p:nvSpPr>
          <p:spPr>
            <a:xfrm rot="3779376">
              <a:off x="6284078" y="2777374"/>
              <a:ext cx="397003" cy="112835"/>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286" name="Shape 1286"/>
          <p:cNvGrpSpPr/>
          <p:nvPr/>
        </p:nvGrpSpPr>
        <p:grpSpPr>
          <a:xfrm>
            <a:off x="7058444" y="771435"/>
            <a:ext cx="276024" cy="286557"/>
            <a:chOff x="6334125" y="2535236"/>
            <a:chExt cx="358800" cy="525600"/>
          </a:xfrm>
        </p:grpSpPr>
        <p:pic>
          <p:nvPicPr>
            <p:cNvPr id="1287" name="Shape 1287"/>
            <p:cNvPicPr preferRelativeResize="0"/>
            <p:nvPr/>
          </p:nvPicPr>
          <p:blipFill rotWithShape="1">
            <a:blip r:embed="rId24">
              <a:alphaModFix/>
            </a:blip>
            <a:srcRect b="0" l="0" r="0" t="0"/>
            <a:stretch/>
          </p:blipFill>
          <p:spPr>
            <a:xfrm>
              <a:off x="6334125" y="2535236"/>
              <a:ext cx="358800" cy="525600"/>
            </a:xfrm>
            <a:prstGeom prst="rect">
              <a:avLst/>
            </a:prstGeom>
            <a:noFill/>
            <a:ln>
              <a:noFill/>
            </a:ln>
          </p:spPr>
        </p:pic>
        <p:sp>
          <p:nvSpPr>
            <p:cNvPr id="1288" name="Shape 1288"/>
            <p:cNvSpPr txBox="1"/>
            <p:nvPr/>
          </p:nvSpPr>
          <p:spPr>
            <a:xfrm rot="4439513">
              <a:off x="6327017" y="2707567"/>
              <a:ext cx="376395" cy="136357"/>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289" name="Shape 1289"/>
          <p:cNvGrpSpPr/>
          <p:nvPr/>
        </p:nvGrpSpPr>
        <p:grpSpPr>
          <a:xfrm>
            <a:off x="7099967" y="924630"/>
            <a:ext cx="366263" cy="312399"/>
            <a:chOff x="6388100" y="2816225"/>
            <a:chExt cx="476100" cy="573000"/>
          </a:xfrm>
        </p:grpSpPr>
        <p:pic>
          <p:nvPicPr>
            <p:cNvPr id="1290" name="Shape 1290"/>
            <p:cNvPicPr preferRelativeResize="0"/>
            <p:nvPr/>
          </p:nvPicPr>
          <p:blipFill rotWithShape="1">
            <a:blip r:embed="rId25">
              <a:alphaModFix/>
            </a:blip>
            <a:srcRect b="0" l="0" r="0" t="0"/>
            <a:stretch/>
          </p:blipFill>
          <p:spPr>
            <a:xfrm>
              <a:off x="6388100" y="2816225"/>
              <a:ext cx="476100" cy="573000"/>
            </a:xfrm>
            <a:prstGeom prst="rect">
              <a:avLst/>
            </a:prstGeom>
            <a:noFill/>
            <a:ln>
              <a:noFill/>
            </a:ln>
          </p:spPr>
        </p:pic>
        <p:sp>
          <p:nvSpPr>
            <p:cNvPr id="1291" name="Shape 1291"/>
            <p:cNvSpPr txBox="1"/>
            <p:nvPr/>
          </p:nvSpPr>
          <p:spPr>
            <a:xfrm rot="4140372">
              <a:off x="6428503" y="2966130"/>
              <a:ext cx="395236" cy="225532"/>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292" name="Shape 1292"/>
          <p:cNvGrpSpPr/>
          <p:nvPr/>
        </p:nvGrpSpPr>
        <p:grpSpPr>
          <a:xfrm>
            <a:off x="7555498" y="794804"/>
            <a:ext cx="304181" cy="289010"/>
            <a:chOff x="6980236" y="2578100"/>
            <a:chExt cx="395400" cy="530100"/>
          </a:xfrm>
        </p:grpSpPr>
        <p:pic>
          <p:nvPicPr>
            <p:cNvPr id="1293" name="Shape 1293"/>
            <p:cNvPicPr preferRelativeResize="0"/>
            <p:nvPr/>
          </p:nvPicPr>
          <p:blipFill rotWithShape="1">
            <a:blip r:embed="rId26">
              <a:alphaModFix/>
            </a:blip>
            <a:srcRect b="0" l="0" r="0" t="0"/>
            <a:stretch/>
          </p:blipFill>
          <p:spPr>
            <a:xfrm>
              <a:off x="6980236" y="2578100"/>
              <a:ext cx="395400" cy="530100"/>
            </a:xfrm>
            <a:prstGeom prst="rect">
              <a:avLst/>
            </a:prstGeom>
            <a:noFill/>
            <a:ln>
              <a:noFill/>
            </a:ln>
          </p:spPr>
        </p:pic>
        <p:sp>
          <p:nvSpPr>
            <p:cNvPr id="1294" name="Shape 1294"/>
            <p:cNvSpPr txBox="1"/>
            <p:nvPr/>
          </p:nvSpPr>
          <p:spPr>
            <a:xfrm rot="6899758">
              <a:off x="6979383" y="2762933"/>
              <a:ext cx="396871" cy="112874"/>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295" name="Shape 1295"/>
          <p:cNvGrpSpPr/>
          <p:nvPr/>
        </p:nvGrpSpPr>
        <p:grpSpPr>
          <a:xfrm>
            <a:off x="7564047" y="758453"/>
            <a:ext cx="249253" cy="282141"/>
            <a:chOff x="6991350" y="2511425"/>
            <a:chExt cx="324000" cy="517500"/>
          </a:xfrm>
        </p:grpSpPr>
        <p:pic>
          <p:nvPicPr>
            <p:cNvPr id="1296" name="Shape 1296"/>
            <p:cNvPicPr preferRelativeResize="0"/>
            <p:nvPr/>
          </p:nvPicPr>
          <p:blipFill rotWithShape="1">
            <a:blip r:embed="rId27">
              <a:alphaModFix/>
            </a:blip>
            <a:srcRect b="0" l="0" r="0" t="0"/>
            <a:stretch/>
          </p:blipFill>
          <p:spPr>
            <a:xfrm>
              <a:off x="6991350" y="2511425"/>
              <a:ext cx="324000" cy="517500"/>
            </a:xfrm>
            <a:prstGeom prst="rect">
              <a:avLst/>
            </a:prstGeom>
            <a:noFill/>
            <a:ln>
              <a:noFill/>
            </a:ln>
          </p:spPr>
        </p:pic>
        <p:sp>
          <p:nvSpPr>
            <p:cNvPr id="1297" name="Shape 1297"/>
            <p:cNvSpPr txBox="1"/>
            <p:nvPr/>
          </p:nvSpPr>
          <p:spPr>
            <a:xfrm rot="5939217">
              <a:off x="6965241" y="2681971"/>
              <a:ext cx="374497" cy="138198"/>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298" name="Shape 1298"/>
          <p:cNvGrpSpPr/>
          <p:nvPr/>
        </p:nvGrpSpPr>
        <p:grpSpPr>
          <a:xfrm>
            <a:off x="7466346" y="924630"/>
            <a:ext cx="332106" cy="305530"/>
            <a:chOff x="6864350" y="2816225"/>
            <a:chExt cx="431700" cy="560400"/>
          </a:xfrm>
        </p:grpSpPr>
        <p:pic>
          <p:nvPicPr>
            <p:cNvPr id="1299" name="Shape 1299"/>
            <p:cNvPicPr preferRelativeResize="0"/>
            <p:nvPr/>
          </p:nvPicPr>
          <p:blipFill rotWithShape="1">
            <a:blip r:embed="rId28">
              <a:alphaModFix/>
            </a:blip>
            <a:srcRect b="0" l="0" r="0" t="0"/>
            <a:stretch/>
          </p:blipFill>
          <p:spPr>
            <a:xfrm>
              <a:off x="6864350" y="2816225"/>
              <a:ext cx="431700" cy="560400"/>
            </a:xfrm>
            <a:prstGeom prst="rect">
              <a:avLst/>
            </a:prstGeom>
            <a:noFill/>
            <a:ln>
              <a:noFill/>
            </a:ln>
          </p:spPr>
        </p:pic>
        <p:sp>
          <p:nvSpPr>
            <p:cNvPr id="1300" name="Shape 1300"/>
            <p:cNvSpPr txBox="1"/>
            <p:nvPr/>
          </p:nvSpPr>
          <p:spPr>
            <a:xfrm rot="6120037">
              <a:off x="6884158" y="2959959"/>
              <a:ext cx="395340" cy="22541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301" name="Shape 1301"/>
          <p:cNvGrpSpPr/>
          <p:nvPr/>
        </p:nvGrpSpPr>
        <p:grpSpPr>
          <a:xfrm>
            <a:off x="6954636" y="1153988"/>
            <a:ext cx="698601" cy="572132"/>
            <a:chOff x="6199187" y="3236911"/>
            <a:chExt cx="908099" cy="1049400"/>
          </a:xfrm>
        </p:grpSpPr>
        <p:pic>
          <p:nvPicPr>
            <p:cNvPr id="1302" name="Shape 1302"/>
            <p:cNvPicPr preferRelativeResize="0"/>
            <p:nvPr/>
          </p:nvPicPr>
          <p:blipFill rotWithShape="1">
            <a:blip r:embed="rId29">
              <a:alphaModFix/>
            </a:blip>
            <a:srcRect b="0" l="0" r="0" t="0"/>
            <a:stretch/>
          </p:blipFill>
          <p:spPr>
            <a:xfrm>
              <a:off x="6199187" y="3236911"/>
              <a:ext cx="908099" cy="1049400"/>
            </a:xfrm>
            <a:prstGeom prst="rect">
              <a:avLst/>
            </a:prstGeom>
            <a:noFill/>
            <a:ln>
              <a:noFill/>
            </a:ln>
          </p:spPr>
        </p:pic>
        <p:sp>
          <p:nvSpPr>
            <p:cNvPr id="1303" name="Shape 1303"/>
            <p:cNvSpPr txBox="1"/>
            <p:nvPr/>
          </p:nvSpPr>
          <p:spPr>
            <a:xfrm>
              <a:off x="6284912" y="3281362"/>
              <a:ext cx="741299" cy="92550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pic>
        <p:nvPicPr>
          <p:cNvPr id="1304" name="Shape 1304"/>
          <p:cNvPicPr preferRelativeResize="0"/>
          <p:nvPr/>
        </p:nvPicPr>
        <p:blipFill>
          <a:blip r:embed="rId30">
            <a:alphaModFix/>
          </a:blip>
          <a:stretch>
            <a:fillRect/>
          </a:stretch>
        </p:blipFill>
        <p:spPr>
          <a:xfrm>
            <a:off x="915657" y="1700718"/>
            <a:ext cx="883623" cy="1175832"/>
          </a:xfrm>
          <a:prstGeom prst="rect">
            <a:avLst/>
          </a:prstGeom>
          <a:noFill/>
          <a:ln>
            <a:noFill/>
          </a:ln>
        </p:spPr>
      </p:pic>
      <p:pic>
        <p:nvPicPr>
          <p:cNvPr id="1305" name="Shape 1305"/>
          <p:cNvPicPr preferRelativeResize="0"/>
          <p:nvPr/>
        </p:nvPicPr>
        <p:blipFill>
          <a:blip r:embed="rId30">
            <a:alphaModFix/>
          </a:blip>
          <a:stretch>
            <a:fillRect/>
          </a:stretch>
        </p:blipFill>
        <p:spPr>
          <a:xfrm>
            <a:off x="2392979" y="1700718"/>
            <a:ext cx="883623" cy="1175832"/>
          </a:xfrm>
          <a:prstGeom prst="rect">
            <a:avLst/>
          </a:prstGeom>
          <a:noFill/>
          <a:ln>
            <a:noFill/>
          </a:ln>
        </p:spPr>
      </p:pic>
      <p:pic>
        <p:nvPicPr>
          <p:cNvPr id="1306" name="Shape 1306"/>
          <p:cNvPicPr preferRelativeResize="0"/>
          <p:nvPr/>
        </p:nvPicPr>
        <p:blipFill>
          <a:blip r:embed="rId30">
            <a:alphaModFix/>
          </a:blip>
          <a:stretch>
            <a:fillRect/>
          </a:stretch>
        </p:blipFill>
        <p:spPr>
          <a:xfrm>
            <a:off x="7620978" y="1636073"/>
            <a:ext cx="897031" cy="1152387"/>
          </a:xfrm>
          <a:prstGeom prst="rect">
            <a:avLst/>
          </a:prstGeom>
          <a:noFill/>
          <a:ln>
            <a:noFill/>
          </a:ln>
        </p:spPr>
      </p:pic>
      <p:pic>
        <p:nvPicPr>
          <p:cNvPr id="1307" name="Shape 1307"/>
          <p:cNvPicPr preferRelativeResize="0"/>
          <p:nvPr/>
        </p:nvPicPr>
        <p:blipFill>
          <a:blip r:embed="rId30">
            <a:alphaModFix/>
          </a:blip>
          <a:stretch>
            <a:fillRect/>
          </a:stretch>
        </p:blipFill>
        <p:spPr>
          <a:xfrm>
            <a:off x="6176894" y="1675587"/>
            <a:ext cx="897031" cy="1152387"/>
          </a:xfrm>
          <a:prstGeom prst="rect">
            <a:avLst/>
          </a:prstGeom>
          <a:noFill/>
          <a:ln>
            <a:noFill/>
          </a:ln>
        </p:spPr>
      </p:pic>
      <p:pic>
        <p:nvPicPr>
          <p:cNvPr id="1308" name="Shape 1308"/>
          <p:cNvPicPr preferRelativeResize="0"/>
          <p:nvPr/>
        </p:nvPicPr>
        <p:blipFill>
          <a:blip r:embed="rId31">
            <a:alphaModFix/>
          </a:blip>
          <a:stretch>
            <a:fillRect/>
          </a:stretch>
        </p:blipFill>
        <p:spPr>
          <a:xfrm rot="5400000">
            <a:off x="682442" y="2899453"/>
            <a:ext cx="1175824" cy="1629660"/>
          </a:xfrm>
          <a:prstGeom prst="rect">
            <a:avLst/>
          </a:prstGeom>
          <a:noFill/>
          <a:ln>
            <a:noFill/>
          </a:ln>
        </p:spPr>
      </p:pic>
      <p:pic>
        <p:nvPicPr>
          <p:cNvPr id="1309" name="Shape 1309"/>
          <p:cNvPicPr preferRelativeResize="0"/>
          <p:nvPr/>
        </p:nvPicPr>
        <p:blipFill>
          <a:blip r:embed="rId31">
            <a:alphaModFix/>
          </a:blip>
          <a:stretch>
            <a:fillRect/>
          </a:stretch>
        </p:blipFill>
        <p:spPr>
          <a:xfrm rot="5400000">
            <a:off x="2293082" y="2899453"/>
            <a:ext cx="1175824" cy="1629660"/>
          </a:xfrm>
          <a:prstGeom prst="rect">
            <a:avLst/>
          </a:prstGeom>
          <a:noFill/>
          <a:ln>
            <a:noFill/>
          </a:ln>
        </p:spPr>
      </p:pic>
      <p:pic>
        <p:nvPicPr>
          <p:cNvPr id="1310" name="Shape 1310"/>
          <p:cNvPicPr preferRelativeResize="0"/>
          <p:nvPr/>
        </p:nvPicPr>
        <p:blipFill>
          <a:blip r:embed="rId32">
            <a:alphaModFix/>
          </a:blip>
          <a:stretch>
            <a:fillRect/>
          </a:stretch>
        </p:blipFill>
        <p:spPr>
          <a:xfrm rot="5400000">
            <a:off x="5648807" y="2916342"/>
            <a:ext cx="1369475" cy="1789540"/>
          </a:xfrm>
          <a:prstGeom prst="rect">
            <a:avLst/>
          </a:prstGeom>
          <a:noFill/>
          <a:ln>
            <a:noFill/>
          </a:ln>
        </p:spPr>
      </p:pic>
      <p:pic>
        <p:nvPicPr>
          <p:cNvPr id="1311" name="Shape 1311"/>
          <p:cNvPicPr preferRelativeResize="0"/>
          <p:nvPr/>
        </p:nvPicPr>
        <p:blipFill>
          <a:blip r:embed="rId33">
            <a:alphaModFix/>
          </a:blip>
          <a:stretch>
            <a:fillRect/>
          </a:stretch>
        </p:blipFill>
        <p:spPr>
          <a:xfrm rot="5400000">
            <a:off x="7214672" y="2950336"/>
            <a:ext cx="1305604" cy="1721551"/>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15" name="Shape 1315"/>
        <p:cNvGrpSpPr/>
        <p:nvPr/>
      </p:nvGrpSpPr>
      <p:grpSpPr>
        <a:xfrm>
          <a:off x="0" y="0"/>
          <a:ext cx="0" cy="0"/>
          <a:chOff x="0" y="0"/>
          <a:chExt cx="0" cy="0"/>
        </a:xfrm>
      </p:grpSpPr>
      <p:sp>
        <p:nvSpPr>
          <p:cNvPr id="1316" name="Shape 1316"/>
          <p:cNvSpPr txBox="1"/>
          <p:nvPr>
            <p:ph idx="1" type="body"/>
          </p:nvPr>
        </p:nvSpPr>
        <p:spPr>
          <a:xfrm>
            <a:off x="304800" y="1052512"/>
            <a:ext cx="8534399" cy="3237309"/>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SzPct val="25000"/>
              <a:buFont typeface="Arial"/>
              <a:buNone/>
            </a:pPr>
            <a:r>
              <a:rPr b="0" i="0" lang="en" sz="8800" u="none" cap="none" strike="noStrike">
                <a:solidFill>
                  <a:schemeClr val="dk1"/>
                </a:solidFill>
                <a:latin typeface="Arial"/>
                <a:ea typeface="Arial"/>
                <a:cs typeface="Arial"/>
                <a:sym typeface="Arial"/>
              </a:rPr>
              <a:t>SAV PAA</a:t>
            </a:r>
          </a:p>
        </p:txBody>
      </p:sp>
      <p:sp>
        <p:nvSpPr>
          <p:cNvPr id="1317" name="Shape 1317"/>
          <p:cNvSpPr txBox="1"/>
          <p:nvPr/>
        </p:nvSpPr>
        <p:spPr>
          <a:xfrm>
            <a:off x="1586" y="4914900"/>
            <a:ext cx="3086099" cy="228599"/>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1200" u="none">
                <a:solidFill>
                  <a:schemeClr val="dk1"/>
                </a:solidFill>
                <a:latin typeface="Arial"/>
                <a:ea typeface="Arial"/>
                <a:cs typeface="Arial"/>
                <a:sym typeface="Arial"/>
              </a:rPr>
              <a:t>© 2013 Hal Aronson &amp; Laura Walters</a:t>
            </a:r>
          </a:p>
        </p:txBody>
      </p:sp>
      <p:sp>
        <p:nvSpPr>
          <p:cNvPr id="1318" name="Shape 1318"/>
          <p:cNvSpPr txBox="1"/>
          <p:nvPr/>
        </p:nvSpPr>
        <p:spPr>
          <a:xfrm>
            <a:off x="0" y="2235993"/>
            <a:ext cx="9144000" cy="485775"/>
          </a:xfrm>
          <a:prstGeom prst="rect">
            <a:avLst/>
          </a:prstGeom>
          <a:noFill/>
          <a:ln>
            <a:noFill/>
          </a:ln>
        </p:spPr>
        <p:txBody>
          <a:bodyPr anchorCtr="0" anchor="t" bIns="45700" lIns="91425" rIns="91425" tIns="45700">
            <a:noAutofit/>
          </a:bodyPr>
          <a:lstStyle/>
          <a:p>
            <a:pPr indent="0" lvl="0" marL="0" marR="0" rtl="0">
              <a:lnSpc>
                <a:spcPct val="100000"/>
              </a:lnSpc>
              <a:spcBef>
                <a:spcPts val="0"/>
              </a:spcBef>
              <a:spcAft>
                <a:spcPts val="0"/>
              </a:spcAft>
              <a:buClr>
                <a:schemeClr val="dk1"/>
              </a:buClr>
              <a:buSzPct val="25000"/>
              <a:buFont typeface="Arial"/>
              <a:buNone/>
            </a:pPr>
            <a:r>
              <a:rPr b="0" i="0" lang="en" sz="3600" u="none">
                <a:solidFill>
                  <a:schemeClr val="dk1"/>
                </a:solidFill>
                <a:latin typeface="Arial"/>
                <a:ea typeface="Arial"/>
                <a:cs typeface="Arial"/>
                <a:sym typeface="Arial"/>
              </a:rPr>
              <a:t>Series adds volts         Parallel adds amps</a:t>
            </a:r>
            <a:br>
              <a:rPr lang="en" sz="3600">
                <a:solidFill>
                  <a:schemeClr val="dk1"/>
                </a:solidFill>
              </a:rPr>
            </a:br>
            <a:r>
              <a:rPr lang="en" sz="2400">
                <a:solidFill>
                  <a:schemeClr val="dk1"/>
                </a:solidFill>
              </a:rPr>
              <a:t>(amps stays same)					(volts stays same)</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18"/>
                                        </p:tgtEl>
                                        <p:attrNameLst>
                                          <p:attrName>style.visibility</p:attrName>
                                        </p:attrNameLst>
                                      </p:cBhvr>
                                      <p:to>
                                        <p:strVal val="visible"/>
                                      </p:to>
                                    </p:set>
                                    <p:animEffect filter="fade" transition="in">
                                      <p:cBhvr>
                                        <p:cTn dur="2000"/>
                                        <p:tgtEl>
                                          <p:spTgt spid="13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22" name="Shape 1322"/>
        <p:cNvGrpSpPr/>
        <p:nvPr/>
      </p:nvGrpSpPr>
      <p:grpSpPr>
        <a:xfrm>
          <a:off x="0" y="0"/>
          <a:ext cx="0" cy="0"/>
          <a:chOff x="0" y="0"/>
          <a:chExt cx="0" cy="0"/>
        </a:xfrm>
      </p:grpSpPr>
      <p:sp>
        <p:nvSpPr>
          <p:cNvPr id="1323" name="Shape 1323"/>
          <p:cNvSpPr txBox="1"/>
          <p:nvPr>
            <p:ph type="title"/>
          </p:nvPr>
        </p:nvSpPr>
        <p:spPr>
          <a:xfrm>
            <a:off x="76200" y="57150"/>
            <a:ext cx="8229600" cy="422700"/>
          </a:xfrm>
          <a:prstGeom prst="rect">
            <a:avLst/>
          </a:prstGeom>
        </p:spPr>
        <p:txBody>
          <a:bodyPr anchorCtr="0" anchor="ctr" bIns="91425" lIns="91425" rIns="91425" tIns="91425">
            <a:noAutofit/>
          </a:bodyPr>
          <a:lstStyle/>
          <a:p>
            <a:pPr lvl="0">
              <a:spcBef>
                <a:spcPts val="0"/>
              </a:spcBef>
              <a:buNone/>
            </a:pPr>
            <a:r>
              <a:rPr lang="en"/>
              <a:t>Circuit Symbols</a:t>
            </a:r>
          </a:p>
        </p:txBody>
      </p:sp>
      <p:pic>
        <p:nvPicPr>
          <p:cNvPr id="1324" name="Shape 1324"/>
          <p:cNvPicPr preferRelativeResize="0"/>
          <p:nvPr/>
        </p:nvPicPr>
        <p:blipFill>
          <a:blip r:embed="rId3">
            <a:alphaModFix/>
          </a:blip>
          <a:stretch>
            <a:fillRect/>
          </a:stretch>
        </p:blipFill>
        <p:spPr>
          <a:xfrm>
            <a:off x="695325" y="1790700"/>
            <a:ext cx="3845275" cy="2076450"/>
          </a:xfrm>
          <a:prstGeom prst="rect">
            <a:avLst/>
          </a:prstGeom>
          <a:noFill/>
          <a:ln>
            <a:noFill/>
          </a:ln>
        </p:spPr>
      </p:pic>
      <p:pic>
        <p:nvPicPr>
          <p:cNvPr id="1325" name="Shape 1325"/>
          <p:cNvPicPr preferRelativeResize="0"/>
          <p:nvPr/>
        </p:nvPicPr>
        <p:blipFill>
          <a:blip r:embed="rId4">
            <a:alphaModFix/>
          </a:blip>
          <a:stretch>
            <a:fillRect/>
          </a:stretch>
        </p:blipFill>
        <p:spPr>
          <a:xfrm>
            <a:off x="5671625" y="1981325"/>
            <a:ext cx="2215075" cy="2652600"/>
          </a:xfrm>
          <a:prstGeom prst="rect">
            <a:avLst/>
          </a:prstGeom>
          <a:noFill/>
          <a:ln>
            <a:noFill/>
          </a:ln>
        </p:spPr>
      </p:pic>
      <p:sp>
        <p:nvSpPr>
          <p:cNvPr id="1326" name="Shape 1326"/>
          <p:cNvSpPr txBox="1"/>
          <p:nvPr/>
        </p:nvSpPr>
        <p:spPr>
          <a:xfrm>
            <a:off x="1343025" y="904875"/>
            <a:ext cx="2409900" cy="647700"/>
          </a:xfrm>
          <a:prstGeom prst="rect">
            <a:avLst/>
          </a:prstGeom>
          <a:noFill/>
          <a:ln>
            <a:noFill/>
          </a:ln>
        </p:spPr>
        <p:txBody>
          <a:bodyPr anchorCtr="0" anchor="t" bIns="91425" lIns="91425" rIns="91425" tIns="91425">
            <a:noAutofit/>
          </a:bodyPr>
          <a:lstStyle/>
          <a:p>
            <a:pPr lvl="0">
              <a:spcBef>
                <a:spcPts val="0"/>
              </a:spcBef>
              <a:buNone/>
            </a:pPr>
            <a:r>
              <a:rPr lang="en" sz="3600"/>
              <a:t>Motor</a:t>
            </a:r>
          </a:p>
        </p:txBody>
      </p:sp>
      <p:sp>
        <p:nvSpPr>
          <p:cNvPr id="1327" name="Shape 1327"/>
          <p:cNvSpPr txBox="1"/>
          <p:nvPr/>
        </p:nvSpPr>
        <p:spPr>
          <a:xfrm>
            <a:off x="5519225" y="1028825"/>
            <a:ext cx="2409900" cy="647700"/>
          </a:xfrm>
          <a:prstGeom prst="rect">
            <a:avLst/>
          </a:prstGeom>
          <a:noFill/>
          <a:ln>
            <a:noFill/>
          </a:ln>
        </p:spPr>
        <p:txBody>
          <a:bodyPr anchorCtr="0" anchor="t" bIns="91425" lIns="91425" rIns="91425" tIns="91425">
            <a:noAutofit/>
          </a:bodyPr>
          <a:lstStyle/>
          <a:p>
            <a:pPr lvl="0" rtl="0">
              <a:spcBef>
                <a:spcPts val="0"/>
              </a:spcBef>
              <a:buNone/>
            </a:pPr>
            <a:r>
              <a:rPr lang="en" sz="3600"/>
              <a:t>Solar Cell</a:t>
            </a: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31" name="Shape 1331"/>
        <p:cNvGrpSpPr/>
        <p:nvPr/>
      </p:nvGrpSpPr>
      <p:grpSpPr>
        <a:xfrm>
          <a:off x="0" y="0"/>
          <a:ext cx="0" cy="0"/>
          <a:chOff x="0" y="0"/>
          <a:chExt cx="0" cy="0"/>
        </a:xfrm>
      </p:grpSpPr>
      <p:sp>
        <p:nvSpPr>
          <p:cNvPr id="1332" name="Shape 1332"/>
          <p:cNvSpPr txBox="1"/>
          <p:nvPr/>
        </p:nvSpPr>
        <p:spPr>
          <a:xfrm>
            <a:off x="49211" y="20240"/>
            <a:ext cx="9055099" cy="1073943"/>
          </a:xfrm>
          <a:prstGeom prst="rect">
            <a:avLst/>
          </a:prstGeom>
          <a:solidFill>
            <a:srgbClr val="FFFFFF"/>
          </a:solid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333" name="Shape 1333"/>
          <p:cNvSpPr txBox="1"/>
          <p:nvPr/>
        </p:nvSpPr>
        <p:spPr>
          <a:xfrm>
            <a:off x="1586" y="4914900"/>
            <a:ext cx="3086099" cy="228599"/>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1200" u="none">
                <a:solidFill>
                  <a:schemeClr val="dk1"/>
                </a:solidFill>
                <a:latin typeface="Arial"/>
                <a:ea typeface="Arial"/>
                <a:cs typeface="Arial"/>
                <a:sym typeface="Arial"/>
              </a:rPr>
              <a:t>© 2013 Hal Aronson &amp; Laura Walters</a:t>
            </a:r>
          </a:p>
        </p:txBody>
      </p:sp>
      <p:grpSp>
        <p:nvGrpSpPr>
          <p:cNvPr id="1334" name="Shape 1334"/>
          <p:cNvGrpSpPr/>
          <p:nvPr/>
        </p:nvGrpSpPr>
        <p:grpSpPr>
          <a:xfrm>
            <a:off x="2980942" y="169163"/>
            <a:ext cx="1207007" cy="763523"/>
            <a:chOff x="0" y="0"/>
            <a:chExt cx="2147483647" cy="2147483647"/>
          </a:xfrm>
        </p:grpSpPr>
        <p:grpSp>
          <p:nvGrpSpPr>
            <p:cNvPr id="1335" name="Shape 1335"/>
            <p:cNvGrpSpPr/>
            <p:nvPr/>
          </p:nvGrpSpPr>
          <p:grpSpPr>
            <a:xfrm>
              <a:off x="932745786" y="102873663"/>
              <a:ext cx="574831831" cy="552944531"/>
              <a:chOff x="0" y="0"/>
              <a:chExt cx="2147483646" cy="2147483647"/>
            </a:xfrm>
          </p:grpSpPr>
          <p:pic>
            <p:nvPicPr>
              <p:cNvPr id="1336" name="Shape 1336"/>
              <p:cNvPicPr preferRelativeResize="0"/>
              <p:nvPr/>
            </p:nvPicPr>
            <p:blipFill rotWithShape="1">
              <a:blip r:embed="rId3">
                <a:alphaModFix/>
              </a:blip>
              <a:srcRect b="0" l="0" r="0" t="0"/>
              <a:stretch/>
            </p:blipFill>
            <p:spPr>
              <a:xfrm>
                <a:off x="0" y="0"/>
                <a:ext cx="2147483646" cy="2147483647"/>
              </a:xfrm>
              <a:prstGeom prst="rect">
                <a:avLst/>
              </a:prstGeom>
              <a:noFill/>
              <a:ln>
                <a:noFill/>
              </a:ln>
            </p:spPr>
          </p:pic>
          <p:sp>
            <p:nvSpPr>
              <p:cNvPr id="1337" name="Shape 1337"/>
              <p:cNvSpPr txBox="1"/>
              <p:nvPr/>
            </p:nvSpPr>
            <p:spPr>
              <a:xfrm rot="9180000">
                <a:off x="421264252" y="681198158"/>
                <a:ext cx="1292951460" cy="406618356"/>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338" name="Shape 1338"/>
            <p:cNvGrpSpPr/>
            <p:nvPr/>
          </p:nvGrpSpPr>
          <p:grpSpPr>
            <a:xfrm>
              <a:off x="921899260" y="0"/>
              <a:ext cx="542293944" cy="630099771"/>
              <a:chOff x="0" y="0"/>
              <a:chExt cx="2147483647" cy="2147483646"/>
            </a:xfrm>
          </p:grpSpPr>
          <p:pic>
            <p:nvPicPr>
              <p:cNvPr id="1339" name="Shape 1339"/>
              <p:cNvPicPr preferRelativeResize="0"/>
              <p:nvPr/>
            </p:nvPicPr>
            <p:blipFill rotWithShape="1">
              <a:blip r:embed="rId4">
                <a:alphaModFix/>
              </a:blip>
              <a:srcRect b="0" l="0" r="0" t="0"/>
              <a:stretch/>
            </p:blipFill>
            <p:spPr>
              <a:xfrm>
                <a:off x="0" y="0"/>
                <a:ext cx="2147483647" cy="2147483646"/>
              </a:xfrm>
              <a:prstGeom prst="rect">
                <a:avLst/>
              </a:prstGeom>
              <a:noFill/>
              <a:ln>
                <a:noFill/>
              </a:ln>
            </p:spPr>
          </p:pic>
          <p:sp>
            <p:nvSpPr>
              <p:cNvPr id="1340" name="Shape 1340"/>
              <p:cNvSpPr txBox="1"/>
              <p:nvPr/>
            </p:nvSpPr>
            <p:spPr>
              <a:xfrm rot="8220000">
                <a:off x="435830407" y="691851487"/>
                <a:ext cx="1301418809" cy="43333011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sp>
          <p:nvSpPr>
            <p:cNvPr id="1341" name="Shape 1341"/>
            <p:cNvSpPr txBox="1"/>
            <p:nvPr/>
          </p:nvSpPr>
          <p:spPr>
            <a:xfrm rot="-1920000">
              <a:off x="1715118827" y="666133614"/>
              <a:ext cx="358704193" cy="170784894"/>
            </a:xfrm>
            <a:prstGeom prst="rect">
              <a:avLst/>
            </a:prstGeom>
            <a:solidFill>
              <a:srgbClr val="EDD14A"/>
            </a:solidFill>
            <a:ln cap="flat" cmpd="sng" w="9525">
              <a:solidFill>
                <a:schemeClr val="dk1"/>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1342" name="Shape 1342"/>
            <p:cNvGrpSpPr/>
            <p:nvPr/>
          </p:nvGrpSpPr>
          <p:grpSpPr>
            <a:xfrm>
              <a:off x="1334043142" y="604382360"/>
              <a:ext cx="770057791" cy="1517383859"/>
              <a:chOff x="0" y="0"/>
              <a:chExt cx="2147483647" cy="2147483647"/>
            </a:xfrm>
          </p:grpSpPr>
          <p:pic>
            <p:nvPicPr>
              <p:cNvPr id="1343" name="Shape 1343"/>
              <p:cNvPicPr preferRelativeResize="0"/>
              <p:nvPr/>
            </p:nvPicPr>
            <p:blipFill rotWithShape="1">
              <a:blip r:embed="rId5">
                <a:alphaModFix/>
              </a:blip>
              <a:srcRect b="0" l="0" r="0" t="0"/>
              <a:stretch/>
            </p:blipFill>
            <p:spPr>
              <a:xfrm>
                <a:off x="0" y="0"/>
                <a:ext cx="2147483647" cy="2147483647"/>
              </a:xfrm>
              <a:prstGeom prst="rect">
                <a:avLst/>
              </a:prstGeom>
              <a:noFill/>
              <a:ln>
                <a:noFill/>
              </a:ln>
            </p:spPr>
          </p:pic>
          <p:sp>
            <p:nvSpPr>
              <p:cNvPr id="1344" name="Shape 1344"/>
              <p:cNvSpPr txBox="1"/>
              <p:nvPr/>
            </p:nvSpPr>
            <p:spPr>
              <a:xfrm>
                <a:off x="419314383" y="101637956"/>
                <a:ext cx="1456111747" cy="1823325589"/>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345" name="Shape 1345"/>
            <p:cNvGrpSpPr/>
            <p:nvPr/>
          </p:nvGrpSpPr>
          <p:grpSpPr>
            <a:xfrm>
              <a:off x="1550960262" y="437212168"/>
              <a:ext cx="596523384" cy="668677867"/>
              <a:chOff x="0" y="0"/>
              <a:chExt cx="2147483646" cy="2147483647"/>
            </a:xfrm>
          </p:grpSpPr>
          <p:pic>
            <p:nvPicPr>
              <p:cNvPr id="1346" name="Shape 1346"/>
              <p:cNvPicPr preferRelativeResize="0"/>
              <p:nvPr/>
            </p:nvPicPr>
            <p:blipFill rotWithShape="1">
              <a:blip r:embed="rId6">
                <a:alphaModFix/>
              </a:blip>
              <a:srcRect b="0" l="0" r="0" t="0"/>
              <a:stretch/>
            </p:blipFill>
            <p:spPr>
              <a:xfrm>
                <a:off x="0" y="0"/>
                <a:ext cx="2147483646" cy="2147483647"/>
              </a:xfrm>
              <a:prstGeom prst="rect">
                <a:avLst/>
              </a:prstGeom>
              <a:noFill/>
              <a:ln>
                <a:noFill/>
              </a:ln>
            </p:spPr>
          </p:pic>
          <p:sp>
            <p:nvSpPr>
              <p:cNvPr id="1347" name="Shape 1347"/>
              <p:cNvSpPr txBox="1"/>
              <p:nvPr/>
            </p:nvSpPr>
            <p:spPr>
              <a:xfrm rot="-2340000">
                <a:off x="433090725" y="659903733"/>
                <a:ext cx="1293447691" cy="554213829"/>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348" name="Shape 1348"/>
            <p:cNvGrpSpPr/>
            <p:nvPr/>
          </p:nvGrpSpPr>
          <p:grpSpPr>
            <a:xfrm>
              <a:off x="1355734498" y="617241009"/>
              <a:ext cx="585677163" cy="694396305"/>
              <a:chOff x="0" y="0"/>
              <a:chExt cx="2147483647" cy="2147483647"/>
            </a:xfrm>
          </p:grpSpPr>
          <p:pic>
            <p:nvPicPr>
              <p:cNvPr id="1349" name="Shape 1349"/>
              <p:cNvPicPr preferRelativeResize="0"/>
              <p:nvPr/>
            </p:nvPicPr>
            <p:blipFill rotWithShape="1">
              <a:blip r:embed="rId7">
                <a:alphaModFix/>
              </a:blip>
              <a:srcRect b="0" l="0" r="0" t="0"/>
              <a:stretch/>
            </p:blipFill>
            <p:spPr>
              <a:xfrm>
                <a:off x="0" y="0"/>
                <a:ext cx="2147483647" cy="2147483647"/>
              </a:xfrm>
              <a:prstGeom prst="rect">
                <a:avLst/>
              </a:prstGeom>
              <a:noFill/>
              <a:ln>
                <a:noFill/>
              </a:ln>
            </p:spPr>
          </p:pic>
          <p:sp>
            <p:nvSpPr>
              <p:cNvPr id="1350" name="Shape 1350"/>
              <p:cNvSpPr txBox="1"/>
              <p:nvPr/>
            </p:nvSpPr>
            <p:spPr>
              <a:xfrm rot="7980000">
                <a:off x="501037155" y="572033317"/>
                <a:ext cx="1136877761" cy="719989944"/>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351" name="Shape 1351"/>
            <p:cNvGrpSpPr/>
            <p:nvPr/>
          </p:nvGrpSpPr>
          <p:grpSpPr>
            <a:xfrm>
              <a:off x="715827771" y="180028889"/>
              <a:ext cx="607369618" cy="694396305"/>
              <a:chOff x="0" y="0"/>
              <a:chExt cx="2147483647" cy="2147483647"/>
            </a:xfrm>
          </p:grpSpPr>
          <p:pic>
            <p:nvPicPr>
              <p:cNvPr id="1352" name="Shape 1352"/>
              <p:cNvPicPr preferRelativeResize="0"/>
              <p:nvPr/>
            </p:nvPicPr>
            <p:blipFill rotWithShape="1">
              <a:blip r:embed="rId8">
                <a:alphaModFix/>
              </a:blip>
              <a:srcRect b="0" l="0" r="0" t="0"/>
              <a:stretch/>
            </p:blipFill>
            <p:spPr>
              <a:xfrm>
                <a:off x="0" y="0"/>
                <a:ext cx="2147483647" cy="2147483647"/>
              </a:xfrm>
              <a:prstGeom prst="rect">
                <a:avLst/>
              </a:prstGeom>
              <a:noFill/>
              <a:ln>
                <a:noFill/>
              </a:ln>
            </p:spPr>
          </p:pic>
          <p:sp>
            <p:nvSpPr>
              <p:cNvPr id="1353" name="Shape 1353"/>
              <p:cNvSpPr txBox="1"/>
              <p:nvPr/>
            </p:nvSpPr>
            <p:spPr>
              <a:xfrm rot="8400000">
                <a:off x="448166392" y="593744048"/>
                <a:ext cx="1223686191" cy="64502010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354" name="Shape 1354"/>
            <p:cNvGrpSpPr/>
            <p:nvPr/>
          </p:nvGrpSpPr>
          <p:grpSpPr>
            <a:xfrm>
              <a:off x="0" y="462930583"/>
              <a:ext cx="1106279515" cy="1684553063"/>
              <a:chOff x="0" y="0"/>
              <a:chExt cx="2147483647" cy="2147483647"/>
            </a:xfrm>
          </p:grpSpPr>
          <p:pic>
            <p:nvPicPr>
              <p:cNvPr id="1355" name="Shape 1355"/>
              <p:cNvPicPr preferRelativeResize="0"/>
              <p:nvPr/>
            </p:nvPicPr>
            <p:blipFill rotWithShape="1">
              <a:blip r:embed="rId9">
                <a:alphaModFix/>
              </a:blip>
              <a:srcRect b="0" l="0" r="0" t="0"/>
              <a:stretch/>
            </p:blipFill>
            <p:spPr>
              <a:xfrm>
                <a:off x="0" y="0"/>
                <a:ext cx="2147483647" cy="2147483647"/>
              </a:xfrm>
              <a:prstGeom prst="rect">
                <a:avLst/>
              </a:prstGeom>
              <a:noFill/>
              <a:ln>
                <a:noFill/>
              </a:ln>
            </p:spPr>
          </p:pic>
          <p:sp>
            <p:nvSpPr>
              <p:cNvPr id="1356" name="Shape 1356"/>
              <p:cNvSpPr txBox="1"/>
              <p:nvPr/>
            </p:nvSpPr>
            <p:spPr>
              <a:xfrm>
                <a:off x="293691867" y="94074205"/>
                <a:ext cx="1659641555" cy="1826913854"/>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grpSp>
        <p:nvGrpSpPr>
          <p:cNvPr id="1357" name="Shape 1357"/>
          <p:cNvGrpSpPr/>
          <p:nvPr/>
        </p:nvGrpSpPr>
        <p:grpSpPr>
          <a:xfrm>
            <a:off x="4011167" y="324612"/>
            <a:ext cx="566928" cy="612647"/>
            <a:chOff x="0" y="0"/>
            <a:chExt cx="2147483646" cy="2147483647"/>
          </a:xfrm>
        </p:grpSpPr>
        <p:sp>
          <p:nvSpPr>
            <p:cNvPr id="1358" name="Shape 1358"/>
            <p:cNvSpPr txBox="1"/>
            <p:nvPr/>
          </p:nvSpPr>
          <p:spPr>
            <a:xfrm flipH="1" rot="1920000">
              <a:off x="109924268" y="331203777"/>
              <a:ext cx="1040304955" cy="212846215"/>
            </a:xfrm>
            <a:prstGeom prst="rect">
              <a:avLst/>
            </a:prstGeom>
            <a:solidFill>
              <a:srgbClr val="EDD14A"/>
            </a:solidFill>
            <a:ln cap="flat" cmpd="sng" w="9525">
              <a:solidFill>
                <a:schemeClr val="dk1"/>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1359" name="Shape 1359"/>
            <p:cNvGrpSpPr/>
            <p:nvPr/>
          </p:nvGrpSpPr>
          <p:grpSpPr>
            <a:xfrm>
              <a:off x="92364707" y="256416477"/>
              <a:ext cx="2055118939" cy="1891067169"/>
              <a:chOff x="0" y="0"/>
              <a:chExt cx="2147483647" cy="2147483647"/>
            </a:xfrm>
          </p:grpSpPr>
          <p:pic>
            <p:nvPicPr>
              <p:cNvPr id="1360" name="Shape 1360"/>
              <p:cNvPicPr preferRelativeResize="0"/>
              <p:nvPr/>
            </p:nvPicPr>
            <p:blipFill rotWithShape="1">
              <a:blip r:embed="rId10">
                <a:alphaModFix/>
              </a:blip>
              <a:srcRect b="0" l="0" r="0" t="0"/>
              <a:stretch/>
            </p:blipFill>
            <p:spPr>
              <a:xfrm>
                <a:off x="0" y="0"/>
                <a:ext cx="2147483647" cy="2147483647"/>
              </a:xfrm>
              <a:prstGeom prst="rect">
                <a:avLst/>
              </a:prstGeom>
              <a:noFill/>
              <a:ln>
                <a:noFill/>
              </a:ln>
            </p:spPr>
          </p:pic>
          <p:sp>
            <p:nvSpPr>
              <p:cNvPr id="1361" name="Shape 1361"/>
              <p:cNvSpPr txBox="1"/>
              <p:nvPr/>
            </p:nvSpPr>
            <p:spPr>
              <a:xfrm>
                <a:off x="223981551" y="99001964"/>
                <a:ext cx="1580388162" cy="1823325589"/>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362" name="Shape 1362"/>
            <p:cNvGrpSpPr/>
            <p:nvPr/>
          </p:nvGrpSpPr>
          <p:grpSpPr>
            <a:xfrm>
              <a:off x="0" y="0"/>
              <a:ext cx="1500929269" cy="945534180"/>
              <a:chOff x="0" y="0"/>
              <a:chExt cx="2147483646" cy="2147483647"/>
            </a:xfrm>
          </p:grpSpPr>
          <p:pic>
            <p:nvPicPr>
              <p:cNvPr id="1363" name="Shape 1363"/>
              <p:cNvPicPr preferRelativeResize="0"/>
              <p:nvPr/>
            </p:nvPicPr>
            <p:blipFill rotWithShape="1">
              <a:blip r:embed="rId11">
                <a:alphaModFix/>
              </a:blip>
              <a:srcRect b="0" l="0" r="0" t="0"/>
              <a:stretch/>
            </p:blipFill>
            <p:spPr>
              <a:xfrm>
                <a:off x="0" y="0"/>
                <a:ext cx="2147483646" cy="2147483647"/>
              </a:xfrm>
              <a:prstGeom prst="rect">
                <a:avLst/>
              </a:prstGeom>
              <a:noFill/>
              <a:ln>
                <a:noFill/>
              </a:ln>
            </p:spPr>
          </p:pic>
          <p:sp>
            <p:nvSpPr>
              <p:cNvPr id="1364" name="Shape 1364"/>
              <p:cNvSpPr txBox="1"/>
              <p:nvPr/>
            </p:nvSpPr>
            <p:spPr>
              <a:xfrm rot="2280000">
                <a:off x="339330500" y="685525965"/>
                <a:ext cx="1489011913" cy="488459609"/>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365" name="Shape 1365"/>
            <p:cNvGrpSpPr/>
            <p:nvPr/>
          </p:nvGrpSpPr>
          <p:grpSpPr>
            <a:xfrm>
              <a:off x="669643076" y="240389756"/>
              <a:ext cx="1362381333" cy="929507496"/>
              <a:chOff x="0" y="0"/>
              <a:chExt cx="2147483647" cy="2147483647"/>
            </a:xfrm>
          </p:grpSpPr>
          <p:pic>
            <p:nvPicPr>
              <p:cNvPr id="1366" name="Shape 1366"/>
              <p:cNvPicPr preferRelativeResize="0"/>
              <p:nvPr/>
            </p:nvPicPr>
            <p:blipFill rotWithShape="1">
              <a:blip r:embed="rId12">
                <a:alphaModFix/>
              </a:blip>
              <a:srcRect b="0" l="0" r="0" t="0"/>
              <a:stretch/>
            </p:blipFill>
            <p:spPr>
              <a:xfrm>
                <a:off x="0" y="0"/>
                <a:ext cx="2147483647" cy="2147483647"/>
              </a:xfrm>
              <a:prstGeom prst="rect">
                <a:avLst/>
              </a:prstGeom>
              <a:noFill/>
              <a:ln>
                <a:noFill/>
              </a:ln>
            </p:spPr>
          </p:pic>
          <p:sp>
            <p:nvSpPr>
              <p:cNvPr id="1367" name="Shape 1367"/>
              <p:cNvSpPr txBox="1"/>
              <p:nvPr/>
            </p:nvSpPr>
            <p:spPr>
              <a:xfrm rot="-8040000">
                <a:off x="547381772" y="480442799"/>
                <a:ext cx="1040532223" cy="911991733"/>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grpSp>
        <p:nvGrpSpPr>
          <p:cNvPr id="1368" name="Shape 1368"/>
          <p:cNvGrpSpPr/>
          <p:nvPr/>
        </p:nvGrpSpPr>
        <p:grpSpPr>
          <a:xfrm>
            <a:off x="7717535" y="164592"/>
            <a:ext cx="853439" cy="763523"/>
            <a:chOff x="0" y="0"/>
            <a:chExt cx="2147483647" cy="2147483647"/>
          </a:xfrm>
        </p:grpSpPr>
        <p:grpSp>
          <p:nvGrpSpPr>
            <p:cNvPr id="1369" name="Shape 1369"/>
            <p:cNvGrpSpPr/>
            <p:nvPr/>
          </p:nvGrpSpPr>
          <p:grpSpPr>
            <a:xfrm>
              <a:off x="0" y="102873665"/>
              <a:ext cx="812976385" cy="552944517"/>
              <a:chOff x="0" y="0"/>
              <a:chExt cx="2147483646" cy="2147483647"/>
            </a:xfrm>
          </p:grpSpPr>
          <p:pic>
            <p:nvPicPr>
              <p:cNvPr id="1370" name="Shape 1370"/>
              <p:cNvPicPr preferRelativeResize="0"/>
              <p:nvPr/>
            </p:nvPicPr>
            <p:blipFill rotWithShape="1">
              <a:blip r:embed="rId13">
                <a:alphaModFix/>
              </a:blip>
              <a:srcRect b="0" l="0" r="0" t="0"/>
              <a:stretch/>
            </p:blipFill>
            <p:spPr>
              <a:xfrm>
                <a:off x="0" y="0"/>
                <a:ext cx="2147483646" cy="2147483647"/>
              </a:xfrm>
              <a:prstGeom prst="rect">
                <a:avLst/>
              </a:prstGeom>
              <a:noFill/>
              <a:ln>
                <a:noFill/>
              </a:ln>
            </p:spPr>
          </p:pic>
          <p:sp>
            <p:nvSpPr>
              <p:cNvPr id="1371" name="Shape 1371"/>
              <p:cNvSpPr txBox="1"/>
              <p:nvPr/>
            </p:nvSpPr>
            <p:spPr>
              <a:xfrm rot="-9240000">
                <a:off x="409411190" y="670023645"/>
                <a:ext cx="1314759365" cy="40661836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372" name="Shape 1372"/>
            <p:cNvGrpSpPr/>
            <p:nvPr/>
          </p:nvGrpSpPr>
          <p:grpSpPr>
            <a:xfrm>
              <a:off x="46016576" y="0"/>
              <a:ext cx="782298239" cy="630099756"/>
              <a:chOff x="0" y="0"/>
              <a:chExt cx="2147483647" cy="2147483646"/>
            </a:xfrm>
          </p:grpSpPr>
          <p:pic>
            <p:nvPicPr>
              <p:cNvPr id="1373" name="Shape 1373"/>
              <p:cNvPicPr preferRelativeResize="0"/>
              <p:nvPr/>
            </p:nvPicPr>
            <p:blipFill rotWithShape="1">
              <a:blip r:embed="rId14">
                <a:alphaModFix/>
              </a:blip>
              <a:srcRect b="0" l="0" r="0" t="0"/>
              <a:stretch/>
            </p:blipFill>
            <p:spPr>
              <a:xfrm>
                <a:off x="0" y="0"/>
                <a:ext cx="2147483647" cy="2147483646"/>
              </a:xfrm>
              <a:prstGeom prst="rect">
                <a:avLst/>
              </a:prstGeom>
              <a:noFill/>
              <a:ln>
                <a:noFill/>
              </a:ln>
            </p:spPr>
          </p:pic>
          <p:sp>
            <p:nvSpPr>
              <p:cNvPr id="1374" name="Shape 1374"/>
              <p:cNvSpPr txBox="1"/>
              <p:nvPr/>
            </p:nvSpPr>
            <p:spPr>
              <a:xfrm rot="-8280000">
                <a:off x="421537841" y="682045336"/>
                <a:ext cx="1297424260" cy="433330105"/>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375" name="Shape 1375"/>
            <p:cNvGrpSpPr/>
            <p:nvPr/>
          </p:nvGrpSpPr>
          <p:grpSpPr>
            <a:xfrm>
              <a:off x="260764735" y="180027995"/>
              <a:ext cx="874332570" cy="694396287"/>
              <a:chOff x="0" y="0"/>
              <a:chExt cx="2147483647" cy="2147483647"/>
            </a:xfrm>
          </p:grpSpPr>
          <p:pic>
            <p:nvPicPr>
              <p:cNvPr id="1376" name="Shape 1376"/>
              <p:cNvPicPr preferRelativeResize="0"/>
              <p:nvPr/>
            </p:nvPicPr>
            <p:blipFill rotWithShape="1">
              <a:blip r:embed="rId15">
                <a:alphaModFix/>
              </a:blip>
              <a:srcRect b="0" l="0" r="0" t="0"/>
              <a:stretch/>
            </p:blipFill>
            <p:spPr>
              <a:xfrm>
                <a:off x="0" y="0"/>
                <a:ext cx="2147483647" cy="2147483647"/>
              </a:xfrm>
              <a:prstGeom prst="rect">
                <a:avLst/>
              </a:prstGeom>
              <a:noFill/>
              <a:ln>
                <a:noFill/>
              </a:ln>
            </p:spPr>
          </p:pic>
          <p:sp>
            <p:nvSpPr>
              <p:cNvPr id="1377" name="Shape 1377"/>
              <p:cNvSpPr txBox="1"/>
              <p:nvPr/>
            </p:nvSpPr>
            <p:spPr>
              <a:xfrm rot="-8460000">
                <a:off x="456998595" y="584845631"/>
                <a:ext cx="1222495611" cy="64502010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378" name="Shape 1378"/>
            <p:cNvGrpSpPr/>
            <p:nvPr/>
          </p:nvGrpSpPr>
          <p:grpSpPr>
            <a:xfrm>
              <a:off x="567548728" y="462930626"/>
              <a:ext cx="1579934918" cy="1684553020"/>
              <a:chOff x="0" y="0"/>
              <a:chExt cx="2147483646" cy="2147483647"/>
            </a:xfrm>
          </p:grpSpPr>
          <p:pic>
            <p:nvPicPr>
              <p:cNvPr id="1379" name="Shape 1379"/>
              <p:cNvPicPr preferRelativeResize="0"/>
              <p:nvPr/>
            </p:nvPicPr>
            <p:blipFill rotWithShape="1">
              <a:blip r:embed="rId16">
                <a:alphaModFix/>
              </a:blip>
              <a:srcRect b="0" l="0" r="0" t="0"/>
              <a:stretch/>
            </p:blipFill>
            <p:spPr>
              <a:xfrm>
                <a:off x="0" y="0"/>
                <a:ext cx="2147483646" cy="2147483647"/>
              </a:xfrm>
              <a:prstGeom prst="rect">
                <a:avLst/>
              </a:prstGeom>
              <a:noFill/>
              <a:ln>
                <a:noFill/>
              </a:ln>
            </p:spPr>
          </p:pic>
          <p:sp>
            <p:nvSpPr>
              <p:cNvPr id="1380" name="Shape 1380"/>
              <p:cNvSpPr txBox="1"/>
              <p:nvPr/>
            </p:nvSpPr>
            <p:spPr>
              <a:xfrm>
                <a:off x="192484370" y="90406217"/>
                <a:ext cx="1671252356" cy="1826913854"/>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grpSp>
        <p:nvGrpSpPr>
          <p:cNvPr id="1381" name="Shape 1381"/>
          <p:cNvGrpSpPr/>
          <p:nvPr/>
        </p:nvGrpSpPr>
        <p:grpSpPr>
          <a:xfrm>
            <a:off x="5291327" y="333756"/>
            <a:ext cx="841247" cy="617219"/>
            <a:chOff x="0" y="0"/>
            <a:chExt cx="2147483647" cy="2147483647"/>
          </a:xfrm>
        </p:grpSpPr>
        <p:sp>
          <p:nvSpPr>
            <p:cNvPr id="1382" name="Shape 1382"/>
            <p:cNvSpPr txBox="1"/>
            <p:nvPr/>
          </p:nvSpPr>
          <p:spPr>
            <a:xfrm rot="-1920000">
              <a:off x="546596722" y="296935927"/>
              <a:ext cx="514665220" cy="211269621"/>
            </a:xfrm>
            <a:prstGeom prst="rect">
              <a:avLst/>
            </a:prstGeom>
            <a:solidFill>
              <a:srgbClr val="EDD14A"/>
            </a:solidFill>
            <a:ln cap="flat" cmpd="sng" w="9525">
              <a:solidFill>
                <a:schemeClr val="dk1"/>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1383" name="Shape 1383"/>
            <p:cNvGrpSpPr/>
            <p:nvPr/>
          </p:nvGrpSpPr>
          <p:grpSpPr>
            <a:xfrm>
              <a:off x="0" y="222702585"/>
              <a:ext cx="1104864774" cy="1877059659"/>
              <a:chOff x="0" y="0"/>
              <a:chExt cx="2147483647" cy="2147483647"/>
            </a:xfrm>
          </p:grpSpPr>
          <p:pic>
            <p:nvPicPr>
              <p:cNvPr id="1384" name="Shape 1384"/>
              <p:cNvPicPr preferRelativeResize="0"/>
              <p:nvPr/>
            </p:nvPicPr>
            <p:blipFill rotWithShape="1">
              <a:blip r:embed="rId5">
                <a:alphaModFix/>
              </a:blip>
              <a:srcRect b="0" l="0" r="0" t="0"/>
              <a:stretch/>
            </p:blipFill>
            <p:spPr>
              <a:xfrm>
                <a:off x="0" y="0"/>
                <a:ext cx="2147483647" cy="2147483647"/>
              </a:xfrm>
              <a:prstGeom prst="rect">
                <a:avLst/>
              </a:prstGeom>
              <a:noFill/>
              <a:ln>
                <a:noFill/>
              </a:ln>
            </p:spPr>
          </p:pic>
          <p:sp>
            <p:nvSpPr>
              <p:cNvPr id="1385" name="Shape 1385"/>
              <p:cNvSpPr txBox="1"/>
              <p:nvPr/>
            </p:nvSpPr>
            <p:spPr>
              <a:xfrm>
                <a:off x="415390066" y="99001964"/>
                <a:ext cx="1456111747" cy="1823325589"/>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386" name="Shape 1386"/>
            <p:cNvGrpSpPr/>
            <p:nvPr/>
          </p:nvGrpSpPr>
          <p:grpSpPr>
            <a:xfrm>
              <a:off x="311228126" y="15907945"/>
              <a:ext cx="855881698" cy="827178514"/>
              <a:chOff x="0" y="0"/>
              <a:chExt cx="2147483646" cy="2147483647"/>
            </a:xfrm>
          </p:grpSpPr>
          <p:pic>
            <p:nvPicPr>
              <p:cNvPr id="1387" name="Shape 1387"/>
              <p:cNvPicPr preferRelativeResize="0"/>
              <p:nvPr/>
            </p:nvPicPr>
            <p:blipFill rotWithShape="1">
              <a:blip r:embed="rId6">
                <a:alphaModFix/>
              </a:blip>
              <a:srcRect b="0" l="0" r="0" t="0"/>
              <a:stretch/>
            </p:blipFill>
            <p:spPr>
              <a:xfrm>
                <a:off x="0" y="0"/>
                <a:ext cx="2147483646" cy="2147483647"/>
              </a:xfrm>
              <a:prstGeom prst="rect">
                <a:avLst/>
              </a:prstGeom>
              <a:noFill/>
              <a:ln>
                <a:noFill/>
              </a:ln>
            </p:spPr>
          </p:pic>
          <p:sp>
            <p:nvSpPr>
              <p:cNvPr id="1388" name="Shape 1388"/>
              <p:cNvSpPr txBox="1"/>
              <p:nvPr/>
            </p:nvSpPr>
            <p:spPr>
              <a:xfrm rot="-2340000">
                <a:off x="428024788" y="653915228"/>
                <a:ext cx="1293447691" cy="554213829"/>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389" name="Shape 1389"/>
            <p:cNvGrpSpPr/>
            <p:nvPr/>
          </p:nvGrpSpPr>
          <p:grpSpPr>
            <a:xfrm>
              <a:off x="31122307" y="238609359"/>
              <a:ext cx="840319723" cy="858993235"/>
              <a:chOff x="0" y="0"/>
              <a:chExt cx="2147483647" cy="2147483647"/>
            </a:xfrm>
          </p:grpSpPr>
          <p:pic>
            <p:nvPicPr>
              <p:cNvPr id="1390" name="Shape 1390"/>
              <p:cNvPicPr preferRelativeResize="0"/>
              <p:nvPr/>
            </p:nvPicPr>
            <p:blipFill rotWithShape="1">
              <a:blip r:embed="rId7">
                <a:alphaModFix/>
              </a:blip>
              <a:srcRect b="0" l="0" r="0" t="0"/>
              <a:stretch/>
            </p:blipFill>
            <p:spPr>
              <a:xfrm>
                <a:off x="0" y="0"/>
                <a:ext cx="2147483647" cy="2147483647"/>
              </a:xfrm>
              <a:prstGeom prst="rect">
                <a:avLst/>
              </a:prstGeom>
              <a:noFill/>
              <a:ln>
                <a:noFill/>
              </a:ln>
            </p:spPr>
          </p:pic>
          <p:sp>
            <p:nvSpPr>
              <p:cNvPr id="1391" name="Shape 1391"/>
              <p:cNvSpPr txBox="1"/>
              <p:nvPr/>
            </p:nvSpPr>
            <p:spPr>
              <a:xfrm rot="7980000">
                <a:off x="495872473" y="566273184"/>
                <a:ext cx="1136877761" cy="719989944"/>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392" name="Shape 1392"/>
            <p:cNvGrpSpPr/>
            <p:nvPr/>
          </p:nvGrpSpPr>
          <p:grpSpPr>
            <a:xfrm flipH="1">
              <a:off x="715829476" y="0"/>
              <a:ext cx="1431654170" cy="2147483647"/>
              <a:chOff x="0" y="0"/>
              <a:chExt cx="2147483647" cy="2147483647"/>
            </a:xfrm>
          </p:grpSpPr>
          <p:sp>
            <p:nvSpPr>
              <p:cNvPr id="1393" name="Shape 1393"/>
              <p:cNvSpPr txBox="1"/>
              <p:nvPr/>
            </p:nvSpPr>
            <p:spPr>
              <a:xfrm rot="-1920000">
                <a:off x="984991606" y="342505563"/>
                <a:ext cx="1051619372" cy="211267331"/>
              </a:xfrm>
              <a:prstGeom prst="rect">
                <a:avLst/>
              </a:prstGeom>
              <a:solidFill>
                <a:srgbClr val="EDD14A"/>
              </a:solidFill>
              <a:ln cap="flat" cmpd="sng" w="9525">
                <a:solidFill>
                  <a:schemeClr val="dk1"/>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1394" name="Shape 1394"/>
              <p:cNvGrpSpPr/>
              <p:nvPr/>
            </p:nvGrpSpPr>
            <p:grpSpPr>
              <a:xfrm flipH="1">
                <a:off x="0" y="270423987"/>
                <a:ext cx="2054115357" cy="1877059659"/>
                <a:chOff x="0" y="0"/>
                <a:chExt cx="2147483647" cy="2147483647"/>
              </a:xfrm>
            </p:grpSpPr>
            <p:pic>
              <p:nvPicPr>
                <p:cNvPr id="1395" name="Shape 1395"/>
                <p:cNvPicPr preferRelativeResize="0"/>
                <p:nvPr/>
              </p:nvPicPr>
              <p:blipFill rotWithShape="1">
                <a:blip r:embed="rId17">
                  <a:alphaModFix/>
                </a:blip>
                <a:srcRect b="0" l="0" r="0" t="0"/>
                <a:stretch/>
              </p:blipFill>
              <p:spPr>
                <a:xfrm>
                  <a:off x="0" y="0"/>
                  <a:ext cx="2147483647" cy="2147483647"/>
                </a:xfrm>
                <a:prstGeom prst="rect">
                  <a:avLst/>
                </a:prstGeom>
                <a:noFill/>
                <a:ln>
                  <a:noFill/>
                </a:ln>
              </p:spPr>
            </p:pic>
            <p:sp>
              <p:nvSpPr>
                <p:cNvPr id="1396" name="Shape 1396"/>
                <p:cNvSpPr txBox="1"/>
                <p:nvPr/>
              </p:nvSpPr>
              <p:spPr>
                <a:xfrm>
                  <a:off x="223361593" y="96365783"/>
                  <a:ext cx="1598351157" cy="1823325589"/>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397" name="Shape 1397"/>
              <p:cNvGrpSpPr/>
              <p:nvPr/>
            </p:nvGrpSpPr>
            <p:grpSpPr>
              <a:xfrm flipH="1">
                <a:off x="630237355" y="0"/>
                <a:ext cx="1517246291" cy="954437112"/>
                <a:chOff x="0" y="0"/>
                <a:chExt cx="2147483646" cy="2147483647"/>
              </a:xfrm>
            </p:grpSpPr>
            <p:pic>
              <p:nvPicPr>
                <p:cNvPr id="1398" name="Shape 1398"/>
                <p:cNvPicPr preferRelativeResize="0"/>
                <p:nvPr/>
              </p:nvPicPr>
              <p:blipFill rotWithShape="1">
                <a:blip r:embed="rId18">
                  <a:alphaModFix/>
                </a:blip>
                <a:srcRect b="0" l="0" r="0" t="0"/>
                <a:stretch/>
              </p:blipFill>
              <p:spPr>
                <a:xfrm>
                  <a:off x="0" y="0"/>
                  <a:ext cx="2147483646" cy="2147483647"/>
                </a:xfrm>
                <a:prstGeom prst="rect">
                  <a:avLst/>
                </a:prstGeom>
                <a:noFill/>
                <a:ln>
                  <a:noFill/>
                </a:ln>
              </p:spPr>
            </p:pic>
            <p:sp>
              <p:nvSpPr>
                <p:cNvPr id="1399" name="Shape 1399"/>
                <p:cNvSpPr txBox="1"/>
                <p:nvPr/>
              </p:nvSpPr>
              <p:spPr>
                <a:xfrm rot="2280000">
                  <a:off x="335041992" y="704707593"/>
                  <a:ext cx="1489017369" cy="480318616"/>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400" name="Shape 1400"/>
              <p:cNvGrpSpPr/>
              <p:nvPr/>
            </p:nvGrpSpPr>
            <p:grpSpPr>
              <a:xfrm flipH="1">
                <a:off x="93368515" y="254517151"/>
                <a:ext cx="1377192368" cy="922622449"/>
                <a:chOff x="0" y="0"/>
                <a:chExt cx="2147483647" cy="2147483647"/>
              </a:xfrm>
            </p:grpSpPr>
            <p:pic>
              <p:nvPicPr>
                <p:cNvPr id="1401" name="Shape 1401"/>
                <p:cNvPicPr preferRelativeResize="0"/>
                <p:nvPr/>
              </p:nvPicPr>
              <p:blipFill rotWithShape="1">
                <a:blip r:embed="rId19">
                  <a:alphaModFix/>
                </a:blip>
                <a:srcRect b="0" l="0" r="0" t="0"/>
                <a:stretch/>
              </p:blipFill>
              <p:spPr>
                <a:xfrm>
                  <a:off x="0" y="0"/>
                  <a:ext cx="2147483647" cy="2147483647"/>
                </a:xfrm>
                <a:prstGeom prst="rect">
                  <a:avLst/>
                </a:prstGeom>
                <a:noFill/>
                <a:ln>
                  <a:noFill/>
                </a:ln>
              </p:spPr>
            </p:pic>
            <p:sp>
              <p:nvSpPr>
                <p:cNvPr id="1402" name="Shape 1402"/>
                <p:cNvSpPr txBox="1"/>
                <p:nvPr/>
              </p:nvSpPr>
              <p:spPr>
                <a:xfrm rot="-8040000">
                  <a:off x="542668966" y="475076658"/>
                  <a:ext cx="1040532223" cy="911997832"/>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grpSp>
      <p:grpSp>
        <p:nvGrpSpPr>
          <p:cNvPr id="1403" name="Shape 1403"/>
          <p:cNvGrpSpPr/>
          <p:nvPr/>
        </p:nvGrpSpPr>
        <p:grpSpPr>
          <a:xfrm>
            <a:off x="6778751" y="338328"/>
            <a:ext cx="847342" cy="617220"/>
            <a:chOff x="0" y="0"/>
            <a:chExt cx="2147483647" cy="2147483647"/>
          </a:xfrm>
        </p:grpSpPr>
        <p:sp>
          <p:nvSpPr>
            <p:cNvPr id="1404" name="Shape 1404"/>
            <p:cNvSpPr txBox="1"/>
            <p:nvPr/>
          </p:nvSpPr>
          <p:spPr>
            <a:xfrm rot="-1920000">
              <a:off x="550873092" y="293457557"/>
              <a:ext cx="510960266" cy="211267221"/>
            </a:xfrm>
            <a:prstGeom prst="rect">
              <a:avLst/>
            </a:prstGeom>
            <a:solidFill>
              <a:srgbClr val="EDD14A"/>
            </a:solidFill>
            <a:ln cap="flat" cmpd="sng" w="9525">
              <a:solidFill>
                <a:schemeClr val="dk1"/>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1405" name="Shape 1405"/>
            <p:cNvGrpSpPr/>
            <p:nvPr/>
          </p:nvGrpSpPr>
          <p:grpSpPr>
            <a:xfrm>
              <a:off x="0" y="206794561"/>
              <a:ext cx="1096916419" cy="1892966552"/>
              <a:chOff x="0" y="0"/>
              <a:chExt cx="2147483647" cy="2147483647"/>
            </a:xfrm>
          </p:grpSpPr>
          <p:pic>
            <p:nvPicPr>
              <p:cNvPr id="1406" name="Shape 1406"/>
              <p:cNvPicPr preferRelativeResize="0"/>
              <p:nvPr/>
            </p:nvPicPr>
            <p:blipFill rotWithShape="1">
              <a:blip r:embed="rId20">
                <a:alphaModFix/>
              </a:blip>
              <a:srcRect b="0" l="0" r="0" t="0"/>
              <a:stretch/>
            </p:blipFill>
            <p:spPr>
              <a:xfrm>
                <a:off x="0" y="0"/>
                <a:ext cx="2147483647" cy="2147483647"/>
              </a:xfrm>
              <a:prstGeom prst="rect">
                <a:avLst/>
              </a:prstGeom>
              <a:noFill/>
              <a:ln>
                <a:noFill/>
              </a:ln>
            </p:spPr>
          </p:pic>
          <p:sp>
            <p:nvSpPr>
              <p:cNvPr id="1407" name="Shape 1407"/>
              <p:cNvSpPr txBox="1"/>
              <p:nvPr/>
            </p:nvSpPr>
            <p:spPr>
              <a:xfrm>
                <a:off x="430149700" y="112891591"/>
                <a:ext cx="1456111747" cy="1808003527"/>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408" name="Shape 1408"/>
            <p:cNvGrpSpPr/>
            <p:nvPr/>
          </p:nvGrpSpPr>
          <p:grpSpPr>
            <a:xfrm>
              <a:off x="308989581" y="15907951"/>
              <a:ext cx="865173341" cy="827178084"/>
              <a:chOff x="0" y="0"/>
              <a:chExt cx="2147483647" cy="2147483647"/>
            </a:xfrm>
          </p:grpSpPr>
          <p:pic>
            <p:nvPicPr>
              <p:cNvPr id="1409" name="Shape 1409"/>
              <p:cNvPicPr preferRelativeResize="0"/>
              <p:nvPr/>
            </p:nvPicPr>
            <p:blipFill rotWithShape="1">
              <a:blip r:embed="rId21">
                <a:alphaModFix/>
              </a:blip>
              <a:srcRect b="0" l="0" r="0" t="0"/>
              <a:stretch/>
            </p:blipFill>
            <p:spPr>
              <a:xfrm>
                <a:off x="0" y="0"/>
                <a:ext cx="2147483647" cy="2147483647"/>
              </a:xfrm>
              <a:prstGeom prst="rect">
                <a:avLst/>
              </a:prstGeom>
              <a:noFill/>
              <a:ln>
                <a:noFill/>
              </a:ln>
            </p:spPr>
          </p:pic>
          <p:sp>
            <p:nvSpPr>
              <p:cNvPr id="1410" name="Shape 1410"/>
              <p:cNvSpPr txBox="1"/>
              <p:nvPr/>
            </p:nvSpPr>
            <p:spPr>
              <a:xfrm rot="-2340000">
                <a:off x="439094597" y="646307229"/>
                <a:ext cx="1270350416" cy="554213829"/>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411" name="Shape 1411"/>
            <p:cNvGrpSpPr/>
            <p:nvPr/>
          </p:nvGrpSpPr>
          <p:grpSpPr>
            <a:xfrm>
              <a:off x="30897809" y="238609250"/>
              <a:ext cx="834274494" cy="858992788"/>
              <a:chOff x="0" y="0"/>
              <a:chExt cx="2147483647" cy="2147483647"/>
            </a:xfrm>
          </p:grpSpPr>
          <p:pic>
            <p:nvPicPr>
              <p:cNvPr id="1412" name="Shape 1412"/>
              <p:cNvPicPr preferRelativeResize="0"/>
              <p:nvPr/>
            </p:nvPicPr>
            <p:blipFill rotWithShape="1">
              <a:blip r:embed="rId7">
                <a:alphaModFix/>
              </a:blip>
              <a:srcRect b="0" l="0" r="0" t="0"/>
              <a:stretch/>
            </p:blipFill>
            <p:spPr>
              <a:xfrm>
                <a:off x="0" y="0"/>
                <a:ext cx="2147483647" cy="2147483647"/>
              </a:xfrm>
              <a:prstGeom prst="rect">
                <a:avLst/>
              </a:prstGeom>
              <a:noFill/>
              <a:ln>
                <a:noFill/>
              </a:ln>
            </p:spPr>
          </p:pic>
          <p:sp>
            <p:nvSpPr>
              <p:cNvPr id="1413" name="Shape 1413"/>
              <p:cNvSpPr txBox="1"/>
              <p:nvPr/>
            </p:nvSpPr>
            <p:spPr>
              <a:xfrm rot="7980000">
                <a:off x="515275370" y="558946963"/>
                <a:ext cx="1136877761" cy="719989944"/>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414" name="Shape 1414"/>
            <p:cNvGrpSpPr/>
            <p:nvPr/>
          </p:nvGrpSpPr>
          <p:grpSpPr>
            <a:xfrm flipH="1">
              <a:off x="726127703" y="0"/>
              <a:ext cx="1421355944" cy="2147483647"/>
              <a:chOff x="0" y="0"/>
              <a:chExt cx="2147483647" cy="2147483647"/>
            </a:xfrm>
          </p:grpSpPr>
          <p:sp>
            <p:nvSpPr>
              <p:cNvPr id="1415" name="Shape 1415"/>
              <p:cNvSpPr txBox="1"/>
              <p:nvPr/>
            </p:nvSpPr>
            <p:spPr>
              <a:xfrm rot="-1920000">
                <a:off x="995933371" y="339024717"/>
                <a:ext cx="1051613459" cy="211269511"/>
              </a:xfrm>
              <a:prstGeom prst="rect">
                <a:avLst/>
              </a:prstGeom>
              <a:solidFill>
                <a:srgbClr val="EDD14A"/>
              </a:solidFill>
              <a:ln cap="flat" cmpd="sng" w="9525">
                <a:solidFill>
                  <a:schemeClr val="dk1"/>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1416" name="Shape 1416"/>
              <p:cNvGrpSpPr/>
              <p:nvPr/>
            </p:nvGrpSpPr>
            <p:grpSpPr>
              <a:xfrm flipH="1">
                <a:off x="0" y="254517094"/>
                <a:ext cx="2054113854" cy="1892966552"/>
                <a:chOff x="0" y="0"/>
                <a:chExt cx="2147483647" cy="2147483647"/>
              </a:xfrm>
            </p:grpSpPr>
            <p:pic>
              <p:nvPicPr>
                <p:cNvPr id="1417" name="Shape 1417"/>
                <p:cNvPicPr preferRelativeResize="0"/>
                <p:nvPr/>
              </p:nvPicPr>
              <p:blipFill rotWithShape="1">
                <a:blip r:embed="rId22">
                  <a:alphaModFix/>
                </a:blip>
                <a:srcRect b="0" l="0" r="0" t="0"/>
                <a:stretch/>
              </p:blipFill>
              <p:spPr>
                <a:xfrm>
                  <a:off x="0" y="0"/>
                  <a:ext cx="2147483647" cy="2147483647"/>
                </a:xfrm>
                <a:prstGeom prst="rect">
                  <a:avLst/>
                </a:prstGeom>
                <a:noFill/>
                <a:ln>
                  <a:noFill/>
                </a:ln>
              </p:spPr>
            </p:pic>
            <p:sp>
              <p:nvSpPr>
                <p:cNvPr id="1418" name="Shape 1418"/>
                <p:cNvSpPr txBox="1"/>
                <p:nvPr/>
              </p:nvSpPr>
              <p:spPr>
                <a:xfrm>
                  <a:off x="210866207" y="110277750"/>
                  <a:ext cx="1598351157" cy="1808003527"/>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419" name="Shape 1419"/>
              <p:cNvGrpSpPr/>
              <p:nvPr/>
            </p:nvGrpSpPr>
            <p:grpSpPr>
              <a:xfrm flipH="1">
                <a:off x="630238467" y="0"/>
                <a:ext cx="1517245180" cy="954436615"/>
                <a:chOff x="0" y="0"/>
                <a:chExt cx="2147483646" cy="2147483647"/>
              </a:xfrm>
            </p:grpSpPr>
            <p:pic>
              <p:nvPicPr>
                <p:cNvPr id="1420" name="Shape 1420"/>
                <p:cNvPicPr preferRelativeResize="0"/>
                <p:nvPr/>
              </p:nvPicPr>
              <p:blipFill rotWithShape="1">
                <a:blip r:embed="rId18">
                  <a:alphaModFix/>
                </a:blip>
                <a:srcRect b="0" l="0" r="0" t="0"/>
                <a:stretch/>
              </p:blipFill>
              <p:spPr>
                <a:xfrm>
                  <a:off x="0" y="0"/>
                  <a:ext cx="2147483646" cy="2147483647"/>
                </a:xfrm>
                <a:prstGeom prst="rect">
                  <a:avLst/>
                </a:prstGeom>
                <a:noFill/>
                <a:ln>
                  <a:noFill/>
                </a:ln>
              </p:spPr>
            </p:pic>
            <p:sp>
              <p:nvSpPr>
                <p:cNvPr id="1421" name="Shape 1421"/>
                <p:cNvSpPr txBox="1"/>
                <p:nvPr/>
              </p:nvSpPr>
              <p:spPr>
                <a:xfrm rot="2280000">
                  <a:off x="318127892" y="698114179"/>
                  <a:ext cx="1489017369" cy="480318616"/>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422" name="Shape 1422"/>
              <p:cNvGrpSpPr/>
              <p:nvPr/>
            </p:nvGrpSpPr>
            <p:grpSpPr>
              <a:xfrm flipH="1">
                <a:off x="116710201" y="238610385"/>
                <a:ext cx="1377191360" cy="938529932"/>
                <a:chOff x="0" y="0"/>
                <a:chExt cx="2147483647" cy="2147483647"/>
              </a:xfrm>
            </p:grpSpPr>
            <p:pic>
              <p:nvPicPr>
                <p:cNvPr id="1423" name="Shape 1423"/>
                <p:cNvPicPr preferRelativeResize="0"/>
                <p:nvPr/>
              </p:nvPicPr>
              <p:blipFill rotWithShape="1">
                <a:blip r:embed="rId23">
                  <a:alphaModFix/>
                </a:blip>
                <a:srcRect b="0" l="0" r="0" t="0"/>
                <a:stretch/>
              </p:blipFill>
              <p:spPr>
                <a:xfrm>
                  <a:off x="0" y="0"/>
                  <a:ext cx="2147483647" cy="2147483647"/>
                </a:xfrm>
                <a:prstGeom prst="rect">
                  <a:avLst/>
                </a:prstGeom>
                <a:noFill/>
                <a:ln>
                  <a:noFill/>
                </a:ln>
              </p:spPr>
            </p:pic>
            <p:sp>
              <p:nvSpPr>
                <p:cNvPr id="1424" name="Shape 1424"/>
                <p:cNvSpPr txBox="1"/>
                <p:nvPr/>
              </p:nvSpPr>
              <p:spPr>
                <a:xfrm rot="-8040000">
                  <a:off x="560433568" y="496717185"/>
                  <a:ext cx="1040532223" cy="896540245"/>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grpSp>
      <p:sp>
        <p:nvSpPr>
          <p:cNvPr id="1425" name="Shape 1425"/>
          <p:cNvSpPr txBox="1"/>
          <p:nvPr/>
        </p:nvSpPr>
        <p:spPr>
          <a:xfrm>
            <a:off x="847725" y="1621631"/>
            <a:ext cx="1646237" cy="622696"/>
          </a:xfrm>
          <a:prstGeom prst="rect">
            <a:avLst/>
          </a:prstGeom>
          <a:solidFill>
            <a:schemeClr val="lt1"/>
          </a:solid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00FF"/>
              </a:buClr>
              <a:buSzPct val="25000"/>
              <a:buFont typeface="Arial"/>
              <a:buNone/>
            </a:pPr>
            <a:r>
              <a:rPr b="0" i="0" lang="en" sz="2400" u="none">
                <a:solidFill>
                  <a:srgbClr val="0000FF"/>
                </a:solidFill>
                <a:latin typeface="Arial"/>
                <a:ea typeface="Arial"/>
                <a:cs typeface="Arial"/>
                <a:sym typeface="Arial"/>
              </a:rPr>
              <a:t>? V</a:t>
            </a:r>
          </a:p>
          <a:p>
            <a:pPr indent="0" lvl="0" marL="0" marR="0" rtl="0" algn="ctr">
              <a:lnSpc>
                <a:spcPct val="100000"/>
              </a:lnSpc>
              <a:spcBef>
                <a:spcPts val="0"/>
              </a:spcBef>
              <a:spcAft>
                <a:spcPts val="0"/>
              </a:spcAft>
              <a:buClr>
                <a:srgbClr val="0000FF"/>
              </a:buClr>
              <a:buSzPct val="25000"/>
              <a:buFont typeface="Arial"/>
              <a:buNone/>
            </a:pPr>
            <a:r>
              <a:rPr b="0" i="0" lang="en" sz="2400" u="none">
                <a:solidFill>
                  <a:srgbClr val="0000FF"/>
                </a:solidFill>
                <a:latin typeface="Arial"/>
                <a:ea typeface="Arial"/>
                <a:cs typeface="Arial"/>
                <a:sym typeface="Arial"/>
              </a:rPr>
              <a:t>? A</a:t>
            </a:r>
          </a:p>
        </p:txBody>
      </p:sp>
      <p:sp>
        <p:nvSpPr>
          <p:cNvPr id="1426" name="Shape 1426"/>
          <p:cNvSpPr txBox="1"/>
          <p:nvPr>
            <p:ph type="title"/>
          </p:nvPr>
        </p:nvSpPr>
        <p:spPr>
          <a:xfrm>
            <a:off x="76200" y="57150"/>
            <a:ext cx="2338387" cy="1295399"/>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3366FF"/>
              </a:buClr>
              <a:buSzPct val="25000"/>
              <a:buFont typeface="Arial"/>
              <a:buNone/>
            </a:pPr>
            <a:r>
              <a:rPr b="1" i="0" lang="en" sz="2800" u="none" cap="none" strike="noStrike">
                <a:solidFill>
                  <a:srgbClr val="3366FF"/>
                </a:solidFill>
                <a:latin typeface="Arial"/>
                <a:ea typeface="Arial"/>
                <a:cs typeface="Arial"/>
                <a:sym typeface="Arial"/>
              </a:rPr>
              <a:t>Series and Parallel Connections</a:t>
            </a:r>
          </a:p>
        </p:txBody>
      </p:sp>
      <p:pic>
        <p:nvPicPr>
          <p:cNvPr id="1427" name="Shape 1427"/>
          <p:cNvPicPr preferRelativeResize="0"/>
          <p:nvPr/>
        </p:nvPicPr>
        <p:blipFill>
          <a:blip r:embed="rId24">
            <a:alphaModFix/>
          </a:blip>
          <a:stretch>
            <a:fillRect/>
          </a:stretch>
        </p:blipFill>
        <p:spPr>
          <a:xfrm>
            <a:off x="2927599" y="827149"/>
            <a:ext cx="912350" cy="1781837"/>
          </a:xfrm>
          <a:prstGeom prst="rect">
            <a:avLst/>
          </a:prstGeom>
          <a:noFill/>
          <a:ln>
            <a:noFill/>
          </a:ln>
        </p:spPr>
      </p:pic>
      <p:pic>
        <p:nvPicPr>
          <p:cNvPr id="1428" name="Shape 1428"/>
          <p:cNvPicPr preferRelativeResize="0"/>
          <p:nvPr/>
        </p:nvPicPr>
        <p:blipFill>
          <a:blip r:embed="rId24">
            <a:alphaModFix/>
          </a:blip>
          <a:stretch>
            <a:fillRect/>
          </a:stretch>
        </p:blipFill>
        <p:spPr>
          <a:xfrm>
            <a:off x="4375399" y="750949"/>
            <a:ext cx="912350" cy="1781837"/>
          </a:xfrm>
          <a:prstGeom prst="rect">
            <a:avLst/>
          </a:prstGeom>
          <a:noFill/>
          <a:ln>
            <a:noFill/>
          </a:ln>
        </p:spPr>
      </p:pic>
      <p:pic>
        <p:nvPicPr>
          <p:cNvPr id="1429" name="Shape 1429"/>
          <p:cNvPicPr preferRelativeResize="0"/>
          <p:nvPr/>
        </p:nvPicPr>
        <p:blipFill>
          <a:blip r:embed="rId24">
            <a:alphaModFix/>
          </a:blip>
          <a:stretch>
            <a:fillRect/>
          </a:stretch>
        </p:blipFill>
        <p:spPr>
          <a:xfrm>
            <a:off x="5891324" y="750949"/>
            <a:ext cx="912350" cy="1781837"/>
          </a:xfrm>
          <a:prstGeom prst="rect">
            <a:avLst/>
          </a:prstGeom>
          <a:noFill/>
          <a:ln>
            <a:noFill/>
          </a:ln>
        </p:spPr>
      </p:pic>
      <p:pic>
        <p:nvPicPr>
          <p:cNvPr id="1430" name="Shape 1430"/>
          <p:cNvPicPr preferRelativeResize="0"/>
          <p:nvPr/>
        </p:nvPicPr>
        <p:blipFill>
          <a:blip r:embed="rId24">
            <a:alphaModFix/>
          </a:blip>
          <a:stretch>
            <a:fillRect/>
          </a:stretch>
        </p:blipFill>
        <p:spPr>
          <a:xfrm>
            <a:off x="7364874" y="671787"/>
            <a:ext cx="912350" cy="1781837"/>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34" name="Shape 1434"/>
        <p:cNvGrpSpPr/>
        <p:nvPr/>
      </p:nvGrpSpPr>
      <p:grpSpPr>
        <a:xfrm>
          <a:off x="0" y="0"/>
          <a:ext cx="0" cy="0"/>
          <a:chOff x="0" y="0"/>
          <a:chExt cx="0" cy="0"/>
        </a:xfrm>
      </p:grpSpPr>
      <p:sp>
        <p:nvSpPr>
          <p:cNvPr id="1435" name="Shape 1435"/>
          <p:cNvSpPr txBox="1"/>
          <p:nvPr/>
        </p:nvSpPr>
        <p:spPr>
          <a:xfrm>
            <a:off x="49212" y="20240"/>
            <a:ext cx="9055200" cy="1074000"/>
          </a:xfrm>
          <a:prstGeom prst="rect">
            <a:avLst/>
          </a:prstGeom>
          <a:solidFill>
            <a:srgbClr val="FFFFFF"/>
          </a:solid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436" name="Shape 1436"/>
          <p:cNvSpPr txBox="1"/>
          <p:nvPr/>
        </p:nvSpPr>
        <p:spPr>
          <a:xfrm>
            <a:off x="1587" y="4914900"/>
            <a:ext cx="3086100" cy="22860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1200" u="none">
                <a:solidFill>
                  <a:schemeClr val="dk1"/>
                </a:solidFill>
                <a:latin typeface="Arial"/>
                <a:ea typeface="Arial"/>
                <a:cs typeface="Arial"/>
                <a:sym typeface="Arial"/>
              </a:rPr>
              <a:t>© 2013 Hal Aronson &amp; Laura Walters</a:t>
            </a:r>
          </a:p>
        </p:txBody>
      </p:sp>
      <p:grpSp>
        <p:nvGrpSpPr>
          <p:cNvPr id="1437" name="Shape 1437"/>
          <p:cNvGrpSpPr/>
          <p:nvPr/>
        </p:nvGrpSpPr>
        <p:grpSpPr>
          <a:xfrm>
            <a:off x="2976475" y="150661"/>
            <a:ext cx="1169046" cy="733753"/>
            <a:chOff x="0" y="0"/>
            <a:chExt cx="2147483647" cy="2147483647"/>
          </a:xfrm>
        </p:grpSpPr>
        <p:grpSp>
          <p:nvGrpSpPr>
            <p:cNvPr id="1438" name="Shape 1438"/>
            <p:cNvGrpSpPr/>
            <p:nvPr/>
          </p:nvGrpSpPr>
          <p:grpSpPr>
            <a:xfrm>
              <a:off x="932743250" y="102873886"/>
              <a:ext cx="574831777" cy="552944935"/>
              <a:chOff x="0" y="0"/>
              <a:chExt cx="2147483646" cy="2147483647"/>
            </a:xfrm>
          </p:grpSpPr>
          <p:pic>
            <p:nvPicPr>
              <p:cNvPr id="1439" name="Shape 1439"/>
              <p:cNvPicPr preferRelativeResize="0"/>
              <p:nvPr/>
            </p:nvPicPr>
            <p:blipFill rotWithShape="1">
              <a:blip r:embed="rId3">
                <a:alphaModFix/>
              </a:blip>
              <a:srcRect b="0" l="0" r="0" t="0"/>
              <a:stretch/>
            </p:blipFill>
            <p:spPr>
              <a:xfrm>
                <a:off x="0" y="0"/>
                <a:ext cx="2147483646" cy="2147483647"/>
              </a:xfrm>
              <a:prstGeom prst="rect">
                <a:avLst/>
              </a:prstGeom>
              <a:noFill/>
              <a:ln>
                <a:noFill/>
              </a:ln>
            </p:spPr>
          </p:pic>
          <p:sp>
            <p:nvSpPr>
              <p:cNvPr id="1440" name="Shape 1440"/>
              <p:cNvSpPr txBox="1"/>
              <p:nvPr/>
            </p:nvSpPr>
            <p:spPr>
              <a:xfrm rot="9180000">
                <a:off x="421264131" y="681198228"/>
                <a:ext cx="1292951458" cy="406618454"/>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441" name="Shape 1441"/>
            <p:cNvGrpSpPr/>
            <p:nvPr/>
          </p:nvGrpSpPr>
          <p:grpSpPr>
            <a:xfrm>
              <a:off x="921898914" y="0"/>
              <a:ext cx="542294129" cy="630100043"/>
              <a:chOff x="0" y="0"/>
              <a:chExt cx="2147483647" cy="2147483647"/>
            </a:xfrm>
          </p:grpSpPr>
          <p:pic>
            <p:nvPicPr>
              <p:cNvPr id="1442" name="Shape 1442"/>
              <p:cNvPicPr preferRelativeResize="0"/>
              <p:nvPr/>
            </p:nvPicPr>
            <p:blipFill rotWithShape="1">
              <a:blip r:embed="rId4">
                <a:alphaModFix/>
              </a:blip>
              <a:srcRect b="0" l="0" r="0" t="0"/>
              <a:stretch/>
            </p:blipFill>
            <p:spPr>
              <a:xfrm>
                <a:off x="0" y="0"/>
                <a:ext cx="2147483647" cy="2147483647"/>
              </a:xfrm>
              <a:prstGeom prst="rect">
                <a:avLst/>
              </a:prstGeom>
              <a:noFill/>
              <a:ln>
                <a:noFill/>
              </a:ln>
            </p:spPr>
          </p:pic>
          <p:sp>
            <p:nvSpPr>
              <p:cNvPr id="1443" name="Shape 1443"/>
              <p:cNvSpPr txBox="1"/>
              <p:nvPr/>
            </p:nvSpPr>
            <p:spPr>
              <a:xfrm rot="8220002">
                <a:off x="435830596" y="691851577"/>
                <a:ext cx="1301418539" cy="433329585"/>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sp>
          <p:nvSpPr>
            <p:cNvPr id="1444" name="Shape 1444"/>
            <p:cNvSpPr txBox="1"/>
            <p:nvPr/>
          </p:nvSpPr>
          <p:spPr>
            <a:xfrm rot="-1919999">
              <a:off x="1715211706" y="666128900"/>
              <a:ext cx="358709059" cy="170784206"/>
            </a:xfrm>
            <a:prstGeom prst="rect">
              <a:avLst/>
            </a:prstGeom>
            <a:solidFill>
              <a:srgbClr val="EDD14A"/>
            </a:solidFill>
            <a:ln cap="flat" cmpd="sng" w="9525">
              <a:solidFill>
                <a:schemeClr val="dk1"/>
              </a:solidFill>
              <a:prstDash val="solid"/>
              <a:miter/>
              <a:headEnd len="med" w="med" type="none"/>
              <a:tailEnd len="med" w="med" type="none"/>
            </a:ln>
            <a:effectLst>
              <a:outerShdw blurRad="63500" dir="5400000" dist="23000">
                <a:srgbClr val="808080">
                  <a:alpha val="34900"/>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1445" name="Shape 1445"/>
            <p:cNvGrpSpPr/>
            <p:nvPr/>
          </p:nvGrpSpPr>
          <p:grpSpPr>
            <a:xfrm>
              <a:off x="1334039807" y="604382143"/>
              <a:ext cx="770057663" cy="1517383778"/>
              <a:chOff x="0" y="0"/>
              <a:chExt cx="2147483647" cy="2147483647"/>
            </a:xfrm>
          </p:grpSpPr>
          <p:pic>
            <p:nvPicPr>
              <p:cNvPr id="1446" name="Shape 1446"/>
              <p:cNvPicPr preferRelativeResize="0"/>
              <p:nvPr/>
            </p:nvPicPr>
            <p:blipFill rotWithShape="1">
              <a:blip r:embed="rId5">
                <a:alphaModFix/>
              </a:blip>
              <a:srcRect b="0" l="0" r="0" t="0"/>
              <a:stretch/>
            </p:blipFill>
            <p:spPr>
              <a:xfrm>
                <a:off x="0" y="0"/>
                <a:ext cx="2147483647" cy="2147483647"/>
              </a:xfrm>
              <a:prstGeom prst="rect">
                <a:avLst/>
              </a:prstGeom>
              <a:noFill/>
              <a:ln>
                <a:noFill/>
              </a:ln>
            </p:spPr>
          </p:pic>
          <p:sp>
            <p:nvSpPr>
              <p:cNvPr id="1447" name="Shape 1447"/>
              <p:cNvSpPr txBox="1"/>
              <p:nvPr/>
            </p:nvSpPr>
            <p:spPr>
              <a:xfrm>
                <a:off x="419314382" y="101637959"/>
                <a:ext cx="1456111488" cy="182332591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448" name="Shape 1448"/>
            <p:cNvGrpSpPr/>
            <p:nvPr/>
          </p:nvGrpSpPr>
          <p:grpSpPr>
            <a:xfrm>
              <a:off x="1550960104" y="437211572"/>
              <a:ext cx="596523542" cy="668677597"/>
              <a:chOff x="0" y="0"/>
              <a:chExt cx="2147483647" cy="2147483646"/>
            </a:xfrm>
          </p:grpSpPr>
          <p:pic>
            <p:nvPicPr>
              <p:cNvPr id="1449" name="Shape 1449"/>
              <p:cNvPicPr preferRelativeResize="0"/>
              <p:nvPr/>
            </p:nvPicPr>
            <p:blipFill rotWithShape="1">
              <a:blip r:embed="rId6">
                <a:alphaModFix/>
              </a:blip>
              <a:srcRect b="0" l="0" r="0" t="0"/>
              <a:stretch/>
            </p:blipFill>
            <p:spPr>
              <a:xfrm>
                <a:off x="0" y="0"/>
                <a:ext cx="2147483647" cy="2147483646"/>
              </a:xfrm>
              <a:prstGeom prst="rect">
                <a:avLst/>
              </a:prstGeom>
              <a:noFill/>
              <a:ln>
                <a:noFill/>
              </a:ln>
            </p:spPr>
          </p:pic>
          <p:sp>
            <p:nvSpPr>
              <p:cNvPr id="1450" name="Shape 1450"/>
              <p:cNvSpPr txBox="1"/>
              <p:nvPr/>
            </p:nvSpPr>
            <p:spPr>
              <a:xfrm rot="-2340000">
                <a:off x="433090611" y="659903758"/>
                <a:ext cx="1293447995" cy="55421362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451" name="Shape 1451"/>
            <p:cNvGrpSpPr/>
            <p:nvPr/>
          </p:nvGrpSpPr>
          <p:grpSpPr>
            <a:xfrm>
              <a:off x="1355738186" y="617240332"/>
              <a:ext cx="585677659" cy="694395966"/>
              <a:chOff x="0" y="0"/>
              <a:chExt cx="2147483646" cy="2147483646"/>
            </a:xfrm>
          </p:grpSpPr>
          <p:pic>
            <p:nvPicPr>
              <p:cNvPr id="1452" name="Shape 1452"/>
              <p:cNvPicPr preferRelativeResize="0"/>
              <p:nvPr/>
            </p:nvPicPr>
            <p:blipFill rotWithShape="1">
              <a:blip r:embed="rId7">
                <a:alphaModFix/>
              </a:blip>
              <a:srcRect b="0" l="0" r="0" t="0"/>
              <a:stretch/>
            </p:blipFill>
            <p:spPr>
              <a:xfrm>
                <a:off x="0" y="0"/>
                <a:ext cx="2147483646" cy="2147483646"/>
              </a:xfrm>
              <a:prstGeom prst="rect">
                <a:avLst/>
              </a:prstGeom>
              <a:noFill/>
              <a:ln>
                <a:noFill/>
              </a:ln>
            </p:spPr>
          </p:pic>
          <p:sp>
            <p:nvSpPr>
              <p:cNvPr id="1453" name="Shape 1453"/>
              <p:cNvSpPr txBox="1"/>
              <p:nvPr/>
            </p:nvSpPr>
            <p:spPr>
              <a:xfrm rot="7979999">
                <a:off x="501037684" y="572033273"/>
                <a:ext cx="1136877586" cy="719989967"/>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454" name="Shape 1454"/>
            <p:cNvGrpSpPr/>
            <p:nvPr/>
          </p:nvGrpSpPr>
          <p:grpSpPr>
            <a:xfrm>
              <a:off x="715823835" y="180028408"/>
              <a:ext cx="607369424" cy="694395966"/>
              <a:chOff x="0" y="0"/>
              <a:chExt cx="2147483647" cy="2147483646"/>
            </a:xfrm>
          </p:grpSpPr>
          <p:pic>
            <p:nvPicPr>
              <p:cNvPr id="1455" name="Shape 1455"/>
              <p:cNvPicPr preferRelativeResize="0"/>
              <p:nvPr/>
            </p:nvPicPr>
            <p:blipFill rotWithShape="1">
              <a:blip r:embed="rId8">
                <a:alphaModFix/>
              </a:blip>
              <a:srcRect b="0" l="0" r="0" t="0"/>
              <a:stretch/>
            </p:blipFill>
            <p:spPr>
              <a:xfrm>
                <a:off x="0" y="0"/>
                <a:ext cx="2147483647" cy="2147483646"/>
              </a:xfrm>
              <a:prstGeom prst="rect">
                <a:avLst/>
              </a:prstGeom>
              <a:noFill/>
              <a:ln>
                <a:noFill/>
              </a:ln>
            </p:spPr>
          </p:pic>
          <p:sp>
            <p:nvSpPr>
              <p:cNvPr id="1456" name="Shape 1456"/>
              <p:cNvSpPr txBox="1"/>
              <p:nvPr/>
            </p:nvSpPr>
            <p:spPr>
              <a:xfrm rot="8400002">
                <a:off x="448165982" y="593743499"/>
                <a:ext cx="1223686316" cy="64502049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457" name="Shape 1457"/>
            <p:cNvGrpSpPr/>
            <p:nvPr/>
          </p:nvGrpSpPr>
          <p:grpSpPr>
            <a:xfrm>
              <a:off x="0" y="462930469"/>
              <a:ext cx="1106280023" cy="1684553177"/>
              <a:chOff x="0" y="0"/>
              <a:chExt cx="2147483647" cy="2147483646"/>
            </a:xfrm>
          </p:grpSpPr>
          <p:pic>
            <p:nvPicPr>
              <p:cNvPr id="1458" name="Shape 1458"/>
              <p:cNvPicPr preferRelativeResize="0"/>
              <p:nvPr/>
            </p:nvPicPr>
            <p:blipFill rotWithShape="1">
              <a:blip r:embed="rId9">
                <a:alphaModFix/>
              </a:blip>
              <a:srcRect b="0" l="0" r="0" t="0"/>
              <a:stretch/>
            </p:blipFill>
            <p:spPr>
              <a:xfrm>
                <a:off x="0" y="0"/>
                <a:ext cx="2147483647" cy="2147483646"/>
              </a:xfrm>
              <a:prstGeom prst="rect">
                <a:avLst/>
              </a:prstGeom>
              <a:noFill/>
              <a:ln>
                <a:noFill/>
              </a:ln>
            </p:spPr>
          </p:pic>
          <p:sp>
            <p:nvSpPr>
              <p:cNvPr id="1459" name="Shape 1459"/>
              <p:cNvSpPr txBox="1"/>
              <p:nvPr/>
            </p:nvSpPr>
            <p:spPr>
              <a:xfrm>
                <a:off x="293691854" y="94074206"/>
                <a:ext cx="1659641800" cy="1826913958"/>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grpSp>
        <p:nvGrpSpPr>
          <p:cNvPr id="1460" name="Shape 1460"/>
          <p:cNvGrpSpPr/>
          <p:nvPr/>
        </p:nvGrpSpPr>
        <p:grpSpPr>
          <a:xfrm>
            <a:off x="3974293" y="300049"/>
            <a:ext cx="549096" cy="588760"/>
            <a:chOff x="0" y="0"/>
            <a:chExt cx="2147483647" cy="2147483646"/>
          </a:xfrm>
        </p:grpSpPr>
        <p:sp>
          <p:nvSpPr>
            <p:cNvPr id="1461" name="Shape 1461"/>
            <p:cNvSpPr txBox="1"/>
            <p:nvPr/>
          </p:nvSpPr>
          <p:spPr>
            <a:xfrm flipH="1" rot="1920000">
              <a:off x="110146881" y="331197686"/>
              <a:ext cx="1040322042" cy="212845106"/>
            </a:xfrm>
            <a:prstGeom prst="rect">
              <a:avLst/>
            </a:prstGeom>
            <a:solidFill>
              <a:srgbClr val="EDD14A"/>
            </a:solidFill>
            <a:ln cap="flat" cmpd="sng" w="9525">
              <a:solidFill>
                <a:schemeClr val="dk1"/>
              </a:solidFill>
              <a:prstDash val="solid"/>
              <a:miter/>
              <a:headEnd len="med" w="med" type="none"/>
              <a:tailEnd len="med" w="med" type="none"/>
            </a:ln>
            <a:effectLst>
              <a:outerShdw blurRad="63500" dir="5400000" dist="23000">
                <a:srgbClr val="808080">
                  <a:alpha val="34900"/>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1462" name="Shape 1462"/>
            <p:cNvGrpSpPr/>
            <p:nvPr/>
          </p:nvGrpSpPr>
          <p:grpSpPr>
            <a:xfrm>
              <a:off x="92361294" y="256417114"/>
              <a:ext cx="2055122351" cy="1891066532"/>
              <a:chOff x="0" y="0"/>
              <a:chExt cx="2147483647" cy="2147483647"/>
            </a:xfrm>
          </p:grpSpPr>
          <p:pic>
            <p:nvPicPr>
              <p:cNvPr id="1463" name="Shape 1463"/>
              <p:cNvPicPr preferRelativeResize="0"/>
              <p:nvPr/>
            </p:nvPicPr>
            <p:blipFill rotWithShape="1">
              <a:blip r:embed="rId10">
                <a:alphaModFix/>
              </a:blip>
              <a:srcRect b="0" l="0" r="0" t="0"/>
              <a:stretch/>
            </p:blipFill>
            <p:spPr>
              <a:xfrm>
                <a:off x="0" y="0"/>
                <a:ext cx="2147483647" cy="2147483647"/>
              </a:xfrm>
              <a:prstGeom prst="rect">
                <a:avLst/>
              </a:prstGeom>
              <a:noFill/>
              <a:ln>
                <a:noFill/>
              </a:ln>
            </p:spPr>
          </p:pic>
          <p:sp>
            <p:nvSpPr>
              <p:cNvPr id="1464" name="Shape 1464"/>
              <p:cNvSpPr txBox="1"/>
              <p:nvPr/>
            </p:nvSpPr>
            <p:spPr>
              <a:xfrm>
                <a:off x="223981544" y="99001966"/>
                <a:ext cx="1580387867" cy="182332591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465" name="Shape 1465"/>
            <p:cNvGrpSpPr/>
            <p:nvPr/>
          </p:nvGrpSpPr>
          <p:grpSpPr>
            <a:xfrm>
              <a:off x="0" y="0"/>
              <a:ext cx="1500932054" cy="945533265"/>
              <a:chOff x="0" y="0"/>
              <a:chExt cx="2147483646" cy="2147483647"/>
            </a:xfrm>
          </p:grpSpPr>
          <p:pic>
            <p:nvPicPr>
              <p:cNvPr id="1466" name="Shape 1466"/>
              <p:cNvPicPr preferRelativeResize="0"/>
              <p:nvPr/>
            </p:nvPicPr>
            <p:blipFill rotWithShape="1">
              <a:blip r:embed="rId11">
                <a:alphaModFix/>
              </a:blip>
              <a:srcRect b="0" l="0" r="0" t="0"/>
              <a:stretch/>
            </p:blipFill>
            <p:spPr>
              <a:xfrm>
                <a:off x="0" y="0"/>
                <a:ext cx="2147483646" cy="2147483647"/>
              </a:xfrm>
              <a:prstGeom prst="rect">
                <a:avLst/>
              </a:prstGeom>
              <a:noFill/>
              <a:ln>
                <a:noFill/>
              </a:ln>
            </p:spPr>
          </p:pic>
          <p:sp>
            <p:nvSpPr>
              <p:cNvPr id="1467" name="Shape 1467"/>
              <p:cNvSpPr txBox="1"/>
              <p:nvPr/>
            </p:nvSpPr>
            <p:spPr>
              <a:xfrm rot="2279999">
                <a:off x="339330765" y="685525788"/>
                <a:ext cx="1489011560" cy="48845910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468" name="Shape 1468"/>
            <p:cNvGrpSpPr/>
            <p:nvPr/>
          </p:nvGrpSpPr>
          <p:grpSpPr>
            <a:xfrm>
              <a:off x="669651763" y="240390542"/>
              <a:ext cx="1362384480" cy="929507278"/>
              <a:chOff x="0" y="0"/>
              <a:chExt cx="2147483647" cy="2147483647"/>
            </a:xfrm>
          </p:grpSpPr>
          <p:pic>
            <p:nvPicPr>
              <p:cNvPr id="1469" name="Shape 1469"/>
              <p:cNvPicPr preferRelativeResize="0"/>
              <p:nvPr/>
            </p:nvPicPr>
            <p:blipFill rotWithShape="1">
              <a:blip r:embed="rId12">
                <a:alphaModFix/>
              </a:blip>
              <a:srcRect b="0" l="0" r="0" t="0"/>
              <a:stretch/>
            </p:blipFill>
            <p:spPr>
              <a:xfrm>
                <a:off x="0" y="0"/>
                <a:ext cx="2147483647" cy="2147483647"/>
              </a:xfrm>
              <a:prstGeom prst="rect">
                <a:avLst/>
              </a:prstGeom>
              <a:noFill/>
              <a:ln>
                <a:noFill/>
              </a:ln>
            </p:spPr>
          </p:pic>
          <p:sp>
            <p:nvSpPr>
              <p:cNvPr id="1470" name="Shape 1470"/>
              <p:cNvSpPr txBox="1"/>
              <p:nvPr/>
            </p:nvSpPr>
            <p:spPr>
              <a:xfrm rot="-8039999">
                <a:off x="547381759" y="480443367"/>
                <a:ext cx="1040532156" cy="911991092"/>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grpSp>
        <p:nvGrpSpPr>
          <p:cNvPr id="1471" name="Shape 1471"/>
          <p:cNvGrpSpPr/>
          <p:nvPr/>
        </p:nvGrpSpPr>
        <p:grpSpPr>
          <a:xfrm>
            <a:off x="7564098" y="146268"/>
            <a:ext cx="826599" cy="733753"/>
            <a:chOff x="0" y="0"/>
            <a:chExt cx="2147483647" cy="2147483646"/>
          </a:xfrm>
        </p:grpSpPr>
        <p:grpSp>
          <p:nvGrpSpPr>
            <p:cNvPr id="1472" name="Shape 1472"/>
            <p:cNvGrpSpPr/>
            <p:nvPr/>
          </p:nvGrpSpPr>
          <p:grpSpPr>
            <a:xfrm>
              <a:off x="0" y="102873883"/>
              <a:ext cx="812975368" cy="552944920"/>
              <a:chOff x="0" y="0"/>
              <a:chExt cx="2147483646" cy="2147483647"/>
            </a:xfrm>
          </p:grpSpPr>
          <p:pic>
            <p:nvPicPr>
              <p:cNvPr id="1473" name="Shape 1473"/>
              <p:cNvPicPr preferRelativeResize="0"/>
              <p:nvPr/>
            </p:nvPicPr>
            <p:blipFill rotWithShape="1">
              <a:blip r:embed="rId13">
                <a:alphaModFix/>
              </a:blip>
              <a:srcRect b="0" l="0" r="0" t="0"/>
              <a:stretch/>
            </p:blipFill>
            <p:spPr>
              <a:xfrm>
                <a:off x="0" y="0"/>
                <a:ext cx="2147483646" cy="2147483647"/>
              </a:xfrm>
              <a:prstGeom prst="rect">
                <a:avLst/>
              </a:prstGeom>
              <a:noFill/>
              <a:ln>
                <a:noFill/>
              </a:ln>
            </p:spPr>
          </p:pic>
          <p:sp>
            <p:nvSpPr>
              <p:cNvPr id="1474" name="Shape 1474"/>
              <p:cNvSpPr txBox="1"/>
              <p:nvPr/>
            </p:nvSpPr>
            <p:spPr>
              <a:xfrm rot="-9240000">
                <a:off x="409410976" y="670024391"/>
                <a:ext cx="1314759419" cy="406617504"/>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475" name="Shape 1475"/>
            <p:cNvGrpSpPr/>
            <p:nvPr/>
          </p:nvGrpSpPr>
          <p:grpSpPr>
            <a:xfrm>
              <a:off x="46009674" y="0"/>
              <a:ext cx="782297052" cy="630100026"/>
              <a:chOff x="0" y="0"/>
              <a:chExt cx="2147483647" cy="2147483647"/>
            </a:xfrm>
          </p:grpSpPr>
          <p:pic>
            <p:nvPicPr>
              <p:cNvPr id="1476" name="Shape 1476"/>
              <p:cNvPicPr preferRelativeResize="0"/>
              <p:nvPr/>
            </p:nvPicPr>
            <p:blipFill rotWithShape="1">
              <a:blip r:embed="rId14">
                <a:alphaModFix/>
              </a:blip>
              <a:srcRect b="0" l="0" r="0" t="0"/>
              <a:stretch/>
            </p:blipFill>
            <p:spPr>
              <a:xfrm>
                <a:off x="0" y="0"/>
                <a:ext cx="2147483647" cy="2147483647"/>
              </a:xfrm>
              <a:prstGeom prst="rect">
                <a:avLst/>
              </a:prstGeom>
              <a:noFill/>
              <a:ln>
                <a:noFill/>
              </a:ln>
            </p:spPr>
          </p:pic>
          <p:sp>
            <p:nvSpPr>
              <p:cNvPr id="1477" name="Shape 1477"/>
              <p:cNvSpPr txBox="1"/>
              <p:nvPr/>
            </p:nvSpPr>
            <p:spPr>
              <a:xfrm rot="-8280001">
                <a:off x="421537348" y="682045358"/>
                <a:ext cx="1297424524" cy="433329966"/>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478" name="Shape 1478"/>
            <p:cNvGrpSpPr/>
            <p:nvPr/>
          </p:nvGrpSpPr>
          <p:grpSpPr>
            <a:xfrm>
              <a:off x="260775956" y="180027525"/>
              <a:ext cx="874331999" cy="694395947"/>
              <a:chOff x="0" y="0"/>
              <a:chExt cx="2147483647" cy="2147483646"/>
            </a:xfrm>
          </p:grpSpPr>
          <p:pic>
            <p:nvPicPr>
              <p:cNvPr id="1479" name="Shape 1479"/>
              <p:cNvPicPr preferRelativeResize="0"/>
              <p:nvPr/>
            </p:nvPicPr>
            <p:blipFill rotWithShape="1">
              <a:blip r:embed="rId15">
                <a:alphaModFix/>
              </a:blip>
              <a:srcRect b="0" l="0" r="0" t="0"/>
              <a:stretch/>
            </p:blipFill>
            <p:spPr>
              <a:xfrm>
                <a:off x="0" y="0"/>
                <a:ext cx="2147483647" cy="2147483646"/>
              </a:xfrm>
              <a:prstGeom prst="rect">
                <a:avLst/>
              </a:prstGeom>
              <a:noFill/>
              <a:ln>
                <a:noFill/>
              </a:ln>
            </p:spPr>
          </p:pic>
          <p:sp>
            <p:nvSpPr>
              <p:cNvPr id="1480" name="Shape 1480"/>
              <p:cNvSpPr txBox="1"/>
              <p:nvPr/>
            </p:nvSpPr>
            <p:spPr>
              <a:xfrm rot="-8460001">
                <a:off x="456998605" y="584845773"/>
                <a:ext cx="1222495802" cy="645020227"/>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481" name="Shape 1481"/>
            <p:cNvGrpSpPr/>
            <p:nvPr/>
          </p:nvGrpSpPr>
          <p:grpSpPr>
            <a:xfrm>
              <a:off x="567550385" y="462930514"/>
              <a:ext cx="1579933262" cy="1684553132"/>
              <a:chOff x="0" y="0"/>
              <a:chExt cx="2147483647" cy="2147483646"/>
            </a:xfrm>
          </p:grpSpPr>
          <p:pic>
            <p:nvPicPr>
              <p:cNvPr id="1482" name="Shape 1482"/>
              <p:cNvPicPr preferRelativeResize="0"/>
              <p:nvPr/>
            </p:nvPicPr>
            <p:blipFill rotWithShape="1">
              <a:blip r:embed="rId16">
                <a:alphaModFix/>
              </a:blip>
              <a:srcRect b="0" l="0" r="0" t="0"/>
              <a:stretch/>
            </p:blipFill>
            <p:spPr>
              <a:xfrm>
                <a:off x="0" y="0"/>
                <a:ext cx="2147483647" cy="2147483646"/>
              </a:xfrm>
              <a:prstGeom prst="rect">
                <a:avLst/>
              </a:prstGeom>
              <a:noFill/>
              <a:ln>
                <a:noFill/>
              </a:ln>
            </p:spPr>
          </p:pic>
          <p:sp>
            <p:nvSpPr>
              <p:cNvPr id="1483" name="Shape 1483"/>
              <p:cNvSpPr txBox="1"/>
              <p:nvPr/>
            </p:nvSpPr>
            <p:spPr>
              <a:xfrm>
                <a:off x="192484361" y="90406217"/>
                <a:ext cx="1671252509" cy="1826913958"/>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grpSp>
        <p:nvGrpSpPr>
          <p:cNvPr id="1484" name="Shape 1484"/>
          <p:cNvGrpSpPr/>
          <p:nvPr/>
        </p:nvGrpSpPr>
        <p:grpSpPr>
          <a:xfrm>
            <a:off x="5214200" y="308836"/>
            <a:ext cx="814727" cy="593154"/>
            <a:chOff x="0" y="0"/>
            <a:chExt cx="2147483647" cy="2147483647"/>
          </a:xfrm>
        </p:grpSpPr>
        <p:sp>
          <p:nvSpPr>
            <p:cNvPr id="1485" name="Shape 1485"/>
            <p:cNvSpPr txBox="1"/>
            <p:nvPr/>
          </p:nvSpPr>
          <p:spPr>
            <a:xfrm rot="-1920000">
              <a:off x="546817069" y="296929272"/>
              <a:ext cx="514711833" cy="211268591"/>
            </a:xfrm>
            <a:prstGeom prst="rect">
              <a:avLst/>
            </a:prstGeom>
            <a:solidFill>
              <a:srgbClr val="EDD14A"/>
            </a:solidFill>
            <a:ln cap="flat" cmpd="sng" w="9525">
              <a:solidFill>
                <a:schemeClr val="dk1"/>
              </a:solidFill>
              <a:prstDash val="solid"/>
              <a:miter/>
              <a:headEnd len="med" w="med" type="none"/>
              <a:tailEnd len="med" w="med" type="none"/>
            </a:ln>
            <a:effectLst>
              <a:outerShdw blurRad="63500" dir="5400000" dist="23000">
                <a:srgbClr val="808080">
                  <a:alpha val="34900"/>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1486" name="Shape 1486"/>
            <p:cNvGrpSpPr/>
            <p:nvPr/>
          </p:nvGrpSpPr>
          <p:grpSpPr>
            <a:xfrm>
              <a:off x="0" y="222702589"/>
              <a:ext cx="1104950673" cy="1877059654"/>
              <a:chOff x="0" y="0"/>
              <a:chExt cx="2147483647" cy="2147483647"/>
            </a:xfrm>
          </p:grpSpPr>
          <p:pic>
            <p:nvPicPr>
              <p:cNvPr id="1487" name="Shape 1487"/>
              <p:cNvPicPr preferRelativeResize="0"/>
              <p:nvPr/>
            </p:nvPicPr>
            <p:blipFill rotWithShape="1">
              <a:blip r:embed="rId5">
                <a:alphaModFix/>
              </a:blip>
              <a:srcRect b="0" l="0" r="0" t="0"/>
              <a:stretch/>
            </p:blipFill>
            <p:spPr>
              <a:xfrm>
                <a:off x="0" y="0"/>
                <a:ext cx="2147483647" cy="2147483647"/>
              </a:xfrm>
              <a:prstGeom prst="rect">
                <a:avLst/>
              </a:prstGeom>
              <a:noFill/>
              <a:ln>
                <a:noFill/>
              </a:ln>
            </p:spPr>
          </p:pic>
          <p:sp>
            <p:nvSpPr>
              <p:cNvPr id="1488" name="Shape 1488"/>
              <p:cNvSpPr txBox="1"/>
              <p:nvPr/>
            </p:nvSpPr>
            <p:spPr>
              <a:xfrm>
                <a:off x="415390064" y="99001966"/>
                <a:ext cx="1456111488" cy="182332591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489" name="Shape 1489"/>
            <p:cNvGrpSpPr/>
            <p:nvPr/>
          </p:nvGrpSpPr>
          <p:grpSpPr>
            <a:xfrm>
              <a:off x="311244222" y="15908316"/>
              <a:ext cx="855947704" cy="827178830"/>
              <a:chOff x="0" y="0"/>
              <a:chExt cx="2147483647" cy="2147483646"/>
            </a:xfrm>
          </p:grpSpPr>
          <p:pic>
            <p:nvPicPr>
              <p:cNvPr id="1490" name="Shape 1490"/>
              <p:cNvPicPr preferRelativeResize="0"/>
              <p:nvPr/>
            </p:nvPicPr>
            <p:blipFill rotWithShape="1">
              <a:blip r:embed="rId6">
                <a:alphaModFix/>
              </a:blip>
              <a:srcRect b="0" l="0" r="0" t="0"/>
              <a:stretch/>
            </p:blipFill>
            <p:spPr>
              <a:xfrm>
                <a:off x="0" y="0"/>
                <a:ext cx="2147483647" cy="2147483646"/>
              </a:xfrm>
              <a:prstGeom prst="rect">
                <a:avLst/>
              </a:prstGeom>
              <a:noFill/>
              <a:ln>
                <a:noFill/>
              </a:ln>
            </p:spPr>
          </p:pic>
          <p:sp>
            <p:nvSpPr>
              <p:cNvPr id="1491" name="Shape 1491"/>
              <p:cNvSpPr txBox="1"/>
              <p:nvPr/>
            </p:nvSpPr>
            <p:spPr>
              <a:xfrm rot="-2340000">
                <a:off x="428024674" y="653915254"/>
                <a:ext cx="1293447995" cy="55421362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492" name="Shape 1492"/>
            <p:cNvGrpSpPr/>
            <p:nvPr/>
          </p:nvGrpSpPr>
          <p:grpSpPr>
            <a:xfrm>
              <a:off x="31124728" y="238609658"/>
              <a:ext cx="840385019" cy="858993400"/>
              <a:chOff x="0" y="0"/>
              <a:chExt cx="2147483646" cy="2147483646"/>
            </a:xfrm>
          </p:grpSpPr>
          <p:pic>
            <p:nvPicPr>
              <p:cNvPr id="1493" name="Shape 1493"/>
              <p:cNvPicPr preferRelativeResize="0"/>
              <p:nvPr/>
            </p:nvPicPr>
            <p:blipFill rotWithShape="1">
              <a:blip r:embed="rId7">
                <a:alphaModFix/>
              </a:blip>
              <a:srcRect b="0" l="0" r="0" t="0"/>
              <a:stretch/>
            </p:blipFill>
            <p:spPr>
              <a:xfrm>
                <a:off x="0" y="0"/>
                <a:ext cx="2147483646" cy="2147483646"/>
              </a:xfrm>
              <a:prstGeom prst="rect">
                <a:avLst/>
              </a:prstGeom>
              <a:noFill/>
              <a:ln>
                <a:noFill/>
              </a:ln>
            </p:spPr>
          </p:pic>
          <p:sp>
            <p:nvSpPr>
              <p:cNvPr id="1494" name="Shape 1494"/>
              <p:cNvSpPr txBox="1"/>
              <p:nvPr/>
            </p:nvSpPr>
            <p:spPr>
              <a:xfrm rot="7979999">
                <a:off x="495873002" y="566273140"/>
                <a:ext cx="1136877586" cy="719989967"/>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495" name="Shape 1495"/>
            <p:cNvGrpSpPr/>
            <p:nvPr/>
          </p:nvGrpSpPr>
          <p:grpSpPr>
            <a:xfrm flipH="1">
              <a:off x="715716140" y="0"/>
              <a:ext cx="1431767506" cy="2147483647"/>
              <a:chOff x="0" y="0"/>
              <a:chExt cx="2147483646" cy="2147483647"/>
            </a:xfrm>
          </p:grpSpPr>
          <p:sp>
            <p:nvSpPr>
              <p:cNvPr id="1496" name="Shape 1496"/>
              <p:cNvSpPr txBox="1"/>
              <p:nvPr/>
            </p:nvSpPr>
            <p:spPr>
              <a:xfrm rot="-1920000">
                <a:off x="984572389" y="342498659"/>
                <a:ext cx="1051625120" cy="211266357"/>
              </a:xfrm>
              <a:prstGeom prst="rect">
                <a:avLst/>
              </a:prstGeom>
              <a:solidFill>
                <a:srgbClr val="EDD14A"/>
              </a:solidFill>
              <a:ln cap="flat" cmpd="sng" w="9525">
                <a:solidFill>
                  <a:schemeClr val="dk1"/>
                </a:solidFill>
                <a:prstDash val="solid"/>
                <a:miter/>
                <a:headEnd len="med" w="med" type="none"/>
                <a:tailEnd len="med" w="med" type="none"/>
              </a:ln>
              <a:effectLst>
                <a:outerShdw blurRad="63500" dir="5400000" dist="23000">
                  <a:srgbClr val="808080">
                    <a:alpha val="34900"/>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1497" name="Shape 1497"/>
              <p:cNvGrpSpPr/>
              <p:nvPr/>
            </p:nvGrpSpPr>
            <p:grpSpPr>
              <a:xfrm flipH="1">
                <a:off x="0" y="270423992"/>
                <a:ext cx="2054089319" cy="1877059654"/>
                <a:chOff x="0" y="0"/>
                <a:chExt cx="2147483647" cy="2147483647"/>
              </a:xfrm>
            </p:grpSpPr>
            <p:pic>
              <p:nvPicPr>
                <p:cNvPr id="1498" name="Shape 1498"/>
                <p:cNvPicPr preferRelativeResize="0"/>
                <p:nvPr/>
              </p:nvPicPr>
              <p:blipFill rotWithShape="1">
                <a:blip r:embed="rId17">
                  <a:alphaModFix/>
                </a:blip>
                <a:srcRect b="0" l="0" r="0" t="0"/>
                <a:stretch/>
              </p:blipFill>
              <p:spPr>
                <a:xfrm>
                  <a:off x="0" y="0"/>
                  <a:ext cx="2147483647" cy="2147483647"/>
                </a:xfrm>
                <a:prstGeom prst="rect">
                  <a:avLst/>
                </a:prstGeom>
                <a:noFill/>
                <a:ln>
                  <a:noFill/>
                </a:ln>
              </p:spPr>
            </p:pic>
            <p:sp>
              <p:nvSpPr>
                <p:cNvPr id="1499" name="Shape 1499"/>
                <p:cNvSpPr txBox="1"/>
                <p:nvPr/>
              </p:nvSpPr>
              <p:spPr>
                <a:xfrm>
                  <a:off x="223361587" y="96365785"/>
                  <a:ext cx="1598351360" cy="182332591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500" name="Shape 1500"/>
              <p:cNvGrpSpPr/>
              <p:nvPr/>
            </p:nvGrpSpPr>
            <p:grpSpPr>
              <a:xfrm flipH="1">
                <a:off x="630258581" y="0"/>
                <a:ext cx="1517225065" cy="954437112"/>
                <a:chOff x="0" y="0"/>
                <a:chExt cx="2147483646" cy="2147483647"/>
              </a:xfrm>
            </p:grpSpPr>
            <p:pic>
              <p:nvPicPr>
                <p:cNvPr id="1501" name="Shape 1501"/>
                <p:cNvPicPr preferRelativeResize="0"/>
                <p:nvPr/>
              </p:nvPicPr>
              <p:blipFill rotWithShape="1">
                <a:blip r:embed="rId18">
                  <a:alphaModFix/>
                </a:blip>
                <a:srcRect b="0" l="0" r="0" t="0"/>
                <a:stretch/>
              </p:blipFill>
              <p:spPr>
                <a:xfrm>
                  <a:off x="0" y="0"/>
                  <a:ext cx="2147483646" cy="2147483647"/>
                </a:xfrm>
                <a:prstGeom prst="rect">
                  <a:avLst/>
                </a:prstGeom>
                <a:noFill/>
                <a:ln>
                  <a:noFill/>
                </a:ln>
              </p:spPr>
            </p:pic>
            <p:sp>
              <p:nvSpPr>
                <p:cNvPr id="1502" name="Shape 1502"/>
                <p:cNvSpPr txBox="1"/>
                <p:nvPr/>
              </p:nvSpPr>
              <p:spPr>
                <a:xfrm rot="2280001">
                  <a:off x="335042008" y="704707818"/>
                  <a:ext cx="1489017312" cy="480318116"/>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503" name="Shape 1503"/>
              <p:cNvGrpSpPr/>
              <p:nvPr/>
            </p:nvGrpSpPr>
            <p:grpSpPr>
              <a:xfrm flipH="1">
                <a:off x="93389804" y="254517304"/>
                <a:ext cx="1377173521" cy="922622541"/>
                <a:chOff x="0" y="0"/>
                <a:chExt cx="2147483647" cy="2147483647"/>
              </a:xfrm>
            </p:grpSpPr>
            <p:pic>
              <p:nvPicPr>
                <p:cNvPr id="1504" name="Shape 1504"/>
                <p:cNvPicPr preferRelativeResize="0"/>
                <p:nvPr/>
              </p:nvPicPr>
              <p:blipFill rotWithShape="1">
                <a:blip r:embed="rId19">
                  <a:alphaModFix/>
                </a:blip>
                <a:srcRect b="0" l="0" r="0" t="0"/>
                <a:stretch/>
              </p:blipFill>
              <p:spPr>
                <a:xfrm>
                  <a:off x="0" y="0"/>
                  <a:ext cx="2147483647" cy="2147483647"/>
                </a:xfrm>
                <a:prstGeom prst="rect">
                  <a:avLst/>
                </a:prstGeom>
                <a:noFill/>
                <a:ln>
                  <a:noFill/>
                </a:ln>
              </p:spPr>
            </p:pic>
            <p:sp>
              <p:nvSpPr>
                <p:cNvPr id="1505" name="Shape 1505"/>
                <p:cNvSpPr txBox="1"/>
                <p:nvPr/>
              </p:nvSpPr>
              <p:spPr>
                <a:xfrm rot="-8039999">
                  <a:off x="542669054" y="475076858"/>
                  <a:ext cx="1040532156" cy="911997585"/>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grpSp>
      <p:grpSp>
        <p:nvGrpSpPr>
          <p:cNvPr id="1506" name="Shape 1506"/>
          <p:cNvGrpSpPr/>
          <p:nvPr/>
        </p:nvGrpSpPr>
        <p:grpSpPr>
          <a:xfrm>
            <a:off x="6654845" y="313230"/>
            <a:ext cx="820623" cy="593154"/>
            <a:chOff x="0" y="0"/>
            <a:chExt cx="2147483647" cy="2147483647"/>
          </a:xfrm>
        </p:grpSpPr>
        <p:sp>
          <p:nvSpPr>
            <p:cNvPr id="1507" name="Shape 1507"/>
            <p:cNvSpPr txBox="1"/>
            <p:nvPr/>
          </p:nvSpPr>
          <p:spPr>
            <a:xfrm rot="-1919999">
              <a:off x="551145376" y="293450990"/>
              <a:ext cx="511011084" cy="211266350"/>
            </a:xfrm>
            <a:prstGeom prst="rect">
              <a:avLst/>
            </a:prstGeom>
            <a:solidFill>
              <a:srgbClr val="EDD14A"/>
            </a:solidFill>
            <a:ln cap="flat" cmpd="sng" w="9525">
              <a:solidFill>
                <a:schemeClr val="dk1"/>
              </a:solidFill>
              <a:prstDash val="solid"/>
              <a:miter/>
              <a:headEnd len="med" w="med" type="none"/>
              <a:tailEnd len="med" w="med" type="none"/>
            </a:ln>
            <a:effectLst>
              <a:outerShdw blurRad="63500" dir="5400000" dist="23000">
                <a:srgbClr val="808080">
                  <a:alpha val="34900"/>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1508" name="Shape 1508"/>
            <p:cNvGrpSpPr/>
            <p:nvPr/>
          </p:nvGrpSpPr>
          <p:grpSpPr>
            <a:xfrm>
              <a:off x="0" y="206794230"/>
              <a:ext cx="1097011606" cy="1892966875"/>
              <a:chOff x="0" y="0"/>
              <a:chExt cx="2147483647" cy="2147483647"/>
            </a:xfrm>
          </p:grpSpPr>
          <p:pic>
            <p:nvPicPr>
              <p:cNvPr id="1509" name="Shape 1509"/>
              <p:cNvPicPr preferRelativeResize="0"/>
              <p:nvPr/>
            </p:nvPicPr>
            <p:blipFill rotWithShape="1">
              <a:blip r:embed="rId20">
                <a:alphaModFix/>
              </a:blip>
              <a:srcRect b="0" l="0" r="0" t="0"/>
              <a:stretch/>
            </p:blipFill>
            <p:spPr>
              <a:xfrm>
                <a:off x="0" y="0"/>
                <a:ext cx="2147483647" cy="2147483647"/>
              </a:xfrm>
              <a:prstGeom prst="rect">
                <a:avLst/>
              </a:prstGeom>
              <a:noFill/>
              <a:ln>
                <a:noFill/>
              </a:ln>
            </p:spPr>
          </p:pic>
          <p:sp>
            <p:nvSpPr>
              <p:cNvPr id="1510" name="Shape 1510"/>
              <p:cNvSpPr txBox="1"/>
              <p:nvPr/>
            </p:nvSpPr>
            <p:spPr>
              <a:xfrm>
                <a:off x="430149698" y="112891594"/>
                <a:ext cx="1456111488" cy="1808003844"/>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511" name="Shape 1511"/>
            <p:cNvGrpSpPr/>
            <p:nvPr/>
          </p:nvGrpSpPr>
          <p:grpSpPr>
            <a:xfrm>
              <a:off x="309020494" y="15908334"/>
              <a:ext cx="865248591" cy="827178802"/>
              <a:chOff x="0" y="0"/>
              <a:chExt cx="2147483647" cy="2147483646"/>
            </a:xfrm>
          </p:grpSpPr>
          <p:pic>
            <p:nvPicPr>
              <p:cNvPr id="1512" name="Shape 1512"/>
              <p:cNvPicPr preferRelativeResize="0"/>
              <p:nvPr/>
            </p:nvPicPr>
            <p:blipFill rotWithShape="1">
              <a:blip r:embed="rId21">
                <a:alphaModFix/>
              </a:blip>
              <a:srcRect b="0" l="0" r="0" t="0"/>
              <a:stretch/>
            </p:blipFill>
            <p:spPr>
              <a:xfrm>
                <a:off x="0" y="0"/>
                <a:ext cx="2147483647" cy="2147483646"/>
              </a:xfrm>
              <a:prstGeom prst="rect">
                <a:avLst/>
              </a:prstGeom>
              <a:noFill/>
              <a:ln>
                <a:noFill/>
              </a:ln>
            </p:spPr>
          </p:pic>
          <p:sp>
            <p:nvSpPr>
              <p:cNvPr id="1513" name="Shape 1513"/>
              <p:cNvSpPr txBox="1"/>
              <p:nvPr/>
            </p:nvSpPr>
            <p:spPr>
              <a:xfrm rot="-2340000">
                <a:off x="439094484" y="646307255"/>
                <a:ext cx="1270350710" cy="55421362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514" name="Shape 1514"/>
            <p:cNvGrpSpPr/>
            <p:nvPr/>
          </p:nvGrpSpPr>
          <p:grpSpPr>
            <a:xfrm>
              <a:off x="30900489" y="238609668"/>
              <a:ext cx="834346855" cy="858993371"/>
              <a:chOff x="0" y="0"/>
              <a:chExt cx="2147483646" cy="2147483646"/>
            </a:xfrm>
          </p:grpSpPr>
          <p:pic>
            <p:nvPicPr>
              <p:cNvPr id="1515" name="Shape 1515"/>
              <p:cNvPicPr preferRelativeResize="0"/>
              <p:nvPr/>
            </p:nvPicPr>
            <p:blipFill rotWithShape="1">
              <a:blip r:embed="rId7">
                <a:alphaModFix/>
              </a:blip>
              <a:srcRect b="0" l="0" r="0" t="0"/>
              <a:stretch/>
            </p:blipFill>
            <p:spPr>
              <a:xfrm>
                <a:off x="0" y="0"/>
                <a:ext cx="2147483646" cy="2147483646"/>
              </a:xfrm>
              <a:prstGeom prst="rect">
                <a:avLst/>
              </a:prstGeom>
              <a:noFill/>
              <a:ln>
                <a:noFill/>
              </a:ln>
            </p:spPr>
          </p:pic>
          <p:sp>
            <p:nvSpPr>
              <p:cNvPr id="1516" name="Shape 1516"/>
              <p:cNvSpPr txBox="1"/>
              <p:nvPr/>
            </p:nvSpPr>
            <p:spPr>
              <a:xfrm rot="7979999">
                <a:off x="515275900" y="558946919"/>
                <a:ext cx="1136877586" cy="719989967"/>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517" name="Shape 1517"/>
            <p:cNvGrpSpPr/>
            <p:nvPr/>
          </p:nvGrpSpPr>
          <p:grpSpPr>
            <a:xfrm flipH="1">
              <a:off x="725997514" y="0"/>
              <a:ext cx="1421486132" cy="2147483647"/>
              <a:chOff x="0" y="0"/>
              <a:chExt cx="2147483646" cy="2147483647"/>
            </a:xfrm>
          </p:grpSpPr>
          <p:sp>
            <p:nvSpPr>
              <p:cNvPr id="1518" name="Shape 1518"/>
              <p:cNvSpPr txBox="1"/>
              <p:nvPr/>
            </p:nvSpPr>
            <p:spPr>
              <a:xfrm rot="-1920000">
                <a:off x="995407307" y="339017997"/>
                <a:ext cx="1051615545" cy="211268584"/>
              </a:xfrm>
              <a:prstGeom prst="rect">
                <a:avLst/>
              </a:prstGeom>
              <a:solidFill>
                <a:srgbClr val="EDD14A"/>
              </a:solidFill>
              <a:ln cap="flat" cmpd="sng" w="9525">
                <a:solidFill>
                  <a:schemeClr val="dk1"/>
                </a:solidFill>
                <a:prstDash val="solid"/>
                <a:miter/>
                <a:headEnd len="med" w="med" type="none"/>
                <a:tailEnd len="med" w="med" type="none"/>
              </a:ln>
              <a:effectLst>
                <a:outerShdw blurRad="63500" dir="5400000" dist="23000">
                  <a:srgbClr val="808080">
                    <a:alpha val="34900"/>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1519" name="Shape 1519"/>
              <p:cNvGrpSpPr/>
              <p:nvPr/>
            </p:nvGrpSpPr>
            <p:grpSpPr>
              <a:xfrm flipH="1">
                <a:off x="0" y="254516772"/>
                <a:ext cx="2054080837" cy="1892966875"/>
                <a:chOff x="0" y="0"/>
                <a:chExt cx="2147483647" cy="2147483647"/>
              </a:xfrm>
            </p:grpSpPr>
            <p:pic>
              <p:nvPicPr>
                <p:cNvPr id="1520" name="Shape 1520"/>
                <p:cNvPicPr preferRelativeResize="0"/>
                <p:nvPr/>
              </p:nvPicPr>
              <p:blipFill rotWithShape="1">
                <a:blip r:embed="rId22">
                  <a:alphaModFix/>
                </a:blip>
                <a:srcRect b="0" l="0" r="0" t="0"/>
                <a:stretch/>
              </p:blipFill>
              <p:spPr>
                <a:xfrm>
                  <a:off x="0" y="0"/>
                  <a:ext cx="2147483647" cy="2147483647"/>
                </a:xfrm>
                <a:prstGeom prst="rect">
                  <a:avLst/>
                </a:prstGeom>
                <a:noFill/>
                <a:ln>
                  <a:noFill/>
                </a:ln>
              </p:spPr>
            </p:pic>
            <p:sp>
              <p:nvSpPr>
                <p:cNvPr id="1521" name="Shape 1521"/>
                <p:cNvSpPr txBox="1"/>
                <p:nvPr/>
              </p:nvSpPr>
              <p:spPr>
                <a:xfrm>
                  <a:off x="210866201" y="110277752"/>
                  <a:ext cx="1598351360" cy="1808003844"/>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522" name="Shape 1522"/>
              <p:cNvGrpSpPr/>
              <p:nvPr/>
            </p:nvGrpSpPr>
            <p:grpSpPr>
              <a:xfrm flipH="1">
                <a:off x="630264847" y="0"/>
                <a:ext cx="1517218799" cy="954437079"/>
                <a:chOff x="0" y="0"/>
                <a:chExt cx="2147483646" cy="2147483647"/>
              </a:xfrm>
            </p:grpSpPr>
            <p:pic>
              <p:nvPicPr>
                <p:cNvPr id="1523" name="Shape 1523"/>
                <p:cNvPicPr preferRelativeResize="0"/>
                <p:nvPr/>
              </p:nvPicPr>
              <p:blipFill rotWithShape="1">
                <a:blip r:embed="rId18">
                  <a:alphaModFix/>
                </a:blip>
                <a:srcRect b="0" l="0" r="0" t="0"/>
                <a:stretch/>
              </p:blipFill>
              <p:spPr>
                <a:xfrm>
                  <a:off x="0" y="0"/>
                  <a:ext cx="2147483646" cy="2147483647"/>
                </a:xfrm>
                <a:prstGeom prst="rect">
                  <a:avLst/>
                </a:prstGeom>
                <a:noFill/>
                <a:ln>
                  <a:noFill/>
                </a:ln>
              </p:spPr>
            </p:pic>
            <p:sp>
              <p:nvSpPr>
                <p:cNvPr id="1524" name="Shape 1524"/>
                <p:cNvSpPr txBox="1"/>
                <p:nvPr/>
              </p:nvSpPr>
              <p:spPr>
                <a:xfrm rot="2280001">
                  <a:off x="318127908" y="698114404"/>
                  <a:ext cx="1489017312" cy="480318116"/>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525" name="Shape 1525"/>
              <p:cNvGrpSpPr/>
              <p:nvPr/>
            </p:nvGrpSpPr>
            <p:grpSpPr>
              <a:xfrm flipH="1">
                <a:off x="116736247" y="238609613"/>
                <a:ext cx="1377167833" cy="938529795"/>
                <a:chOff x="0" y="0"/>
                <a:chExt cx="2147483647" cy="2147483647"/>
              </a:xfrm>
            </p:grpSpPr>
            <p:pic>
              <p:nvPicPr>
                <p:cNvPr id="1526" name="Shape 1526"/>
                <p:cNvPicPr preferRelativeResize="0"/>
                <p:nvPr/>
              </p:nvPicPr>
              <p:blipFill rotWithShape="1">
                <a:blip r:embed="rId23">
                  <a:alphaModFix/>
                </a:blip>
                <a:srcRect b="0" l="0" r="0" t="0"/>
                <a:stretch/>
              </p:blipFill>
              <p:spPr>
                <a:xfrm>
                  <a:off x="0" y="0"/>
                  <a:ext cx="2147483647" cy="2147483647"/>
                </a:xfrm>
                <a:prstGeom prst="rect">
                  <a:avLst/>
                </a:prstGeom>
                <a:noFill/>
                <a:ln>
                  <a:noFill/>
                </a:ln>
              </p:spPr>
            </p:pic>
            <p:sp>
              <p:nvSpPr>
                <p:cNvPr id="1527" name="Shape 1527"/>
                <p:cNvSpPr txBox="1"/>
                <p:nvPr/>
              </p:nvSpPr>
              <p:spPr>
                <a:xfrm rot="-8039999">
                  <a:off x="560433656" y="496717380"/>
                  <a:ext cx="1040532156" cy="896539998"/>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grpSp>
      <p:sp>
        <p:nvSpPr>
          <p:cNvPr id="1528" name="Shape 1528"/>
          <p:cNvSpPr txBox="1"/>
          <p:nvPr/>
        </p:nvSpPr>
        <p:spPr>
          <a:xfrm>
            <a:off x="847725" y="1621631"/>
            <a:ext cx="1646100" cy="622800"/>
          </a:xfrm>
          <a:prstGeom prst="rect">
            <a:avLst/>
          </a:prstGeom>
          <a:solidFill>
            <a:schemeClr val="lt1"/>
          </a:solid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00FF"/>
              </a:buClr>
              <a:buSzPct val="25000"/>
              <a:buFont typeface="Arial"/>
              <a:buNone/>
            </a:pPr>
            <a:r>
              <a:rPr lang="en" sz="2400">
                <a:solidFill>
                  <a:srgbClr val="0000FF"/>
                </a:solidFill>
              </a:rPr>
              <a:t>12</a:t>
            </a:r>
            <a:r>
              <a:rPr b="0" i="0" lang="en" sz="2400" u="none">
                <a:solidFill>
                  <a:srgbClr val="0000FF"/>
                </a:solidFill>
                <a:latin typeface="Arial"/>
                <a:ea typeface="Arial"/>
                <a:cs typeface="Arial"/>
                <a:sym typeface="Arial"/>
              </a:rPr>
              <a:t> V</a:t>
            </a:r>
          </a:p>
          <a:p>
            <a:pPr indent="0" lvl="0" marL="0" marR="0" rtl="0" algn="ctr">
              <a:lnSpc>
                <a:spcPct val="100000"/>
              </a:lnSpc>
              <a:spcBef>
                <a:spcPts val="0"/>
              </a:spcBef>
              <a:spcAft>
                <a:spcPts val="0"/>
              </a:spcAft>
              <a:buClr>
                <a:srgbClr val="0000FF"/>
              </a:buClr>
              <a:buSzPct val="25000"/>
              <a:buFont typeface="Arial"/>
              <a:buNone/>
            </a:pPr>
            <a:r>
              <a:rPr lang="en" sz="2400">
                <a:solidFill>
                  <a:srgbClr val="0000FF"/>
                </a:solidFill>
              </a:rPr>
              <a:t>1</a:t>
            </a:r>
            <a:r>
              <a:rPr b="0" i="0" lang="en" sz="2400" u="none">
                <a:solidFill>
                  <a:srgbClr val="0000FF"/>
                </a:solidFill>
                <a:latin typeface="Arial"/>
                <a:ea typeface="Arial"/>
                <a:cs typeface="Arial"/>
                <a:sym typeface="Arial"/>
              </a:rPr>
              <a:t> A</a:t>
            </a:r>
          </a:p>
        </p:txBody>
      </p:sp>
      <p:sp>
        <p:nvSpPr>
          <p:cNvPr id="1529" name="Shape 1529"/>
          <p:cNvSpPr txBox="1"/>
          <p:nvPr>
            <p:ph type="title"/>
          </p:nvPr>
        </p:nvSpPr>
        <p:spPr>
          <a:xfrm>
            <a:off x="76200" y="57150"/>
            <a:ext cx="2338500" cy="129540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3366FF"/>
              </a:buClr>
              <a:buSzPct val="25000"/>
              <a:buFont typeface="Arial"/>
              <a:buNone/>
            </a:pPr>
            <a:r>
              <a:rPr b="1" i="0" lang="en" sz="2800" u="none" cap="none" strike="noStrike">
                <a:solidFill>
                  <a:srgbClr val="3366FF"/>
                </a:solidFill>
                <a:latin typeface="Arial"/>
                <a:ea typeface="Arial"/>
                <a:cs typeface="Arial"/>
                <a:sym typeface="Arial"/>
              </a:rPr>
              <a:t>Series and Parallel Connections</a:t>
            </a:r>
          </a:p>
        </p:txBody>
      </p:sp>
      <p:pic>
        <p:nvPicPr>
          <p:cNvPr id="1530" name="Shape 1530"/>
          <p:cNvPicPr preferRelativeResize="0"/>
          <p:nvPr/>
        </p:nvPicPr>
        <p:blipFill>
          <a:blip r:embed="rId24">
            <a:alphaModFix/>
          </a:blip>
          <a:stretch>
            <a:fillRect/>
          </a:stretch>
        </p:blipFill>
        <p:spPr>
          <a:xfrm>
            <a:off x="2927599" y="827149"/>
            <a:ext cx="912350" cy="1781837"/>
          </a:xfrm>
          <a:prstGeom prst="rect">
            <a:avLst/>
          </a:prstGeom>
          <a:noFill/>
          <a:ln>
            <a:noFill/>
          </a:ln>
        </p:spPr>
      </p:pic>
      <p:pic>
        <p:nvPicPr>
          <p:cNvPr id="1531" name="Shape 1531"/>
          <p:cNvPicPr preferRelativeResize="0"/>
          <p:nvPr/>
        </p:nvPicPr>
        <p:blipFill>
          <a:blip r:embed="rId24">
            <a:alphaModFix/>
          </a:blip>
          <a:stretch>
            <a:fillRect/>
          </a:stretch>
        </p:blipFill>
        <p:spPr>
          <a:xfrm>
            <a:off x="4375399" y="750949"/>
            <a:ext cx="912350" cy="1781837"/>
          </a:xfrm>
          <a:prstGeom prst="rect">
            <a:avLst/>
          </a:prstGeom>
          <a:noFill/>
          <a:ln>
            <a:noFill/>
          </a:ln>
        </p:spPr>
      </p:pic>
      <p:pic>
        <p:nvPicPr>
          <p:cNvPr id="1532" name="Shape 1532"/>
          <p:cNvPicPr preferRelativeResize="0"/>
          <p:nvPr/>
        </p:nvPicPr>
        <p:blipFill>
          <a:blip r:embed="rId24">
            <a:alphaModFix/>
          </a:blip>
          <a:stretch>
            <a:fillRect/>
          </a:stretch>
        </p:blipFill>
        <p:spPr>
          <a:xfrm>
            <a:off x="5891324" y="750949"/>
            <a:ext cx="912350" cy="1781837"/>
          </a:xfrm>
          <a:prstGeom prst="rect">
            <a:avLst/>
          </a:prstGeom>
          <a:noFill/>
          <a:ln>
            <a:noFill/>
          </a:ln>
        </p:spPr>
      </p:pic>
      <p:pic>
        <p:nvPicPr>
          <p:cNvPr id="1533" name="Shape 1533"/>
          <p:cNvPicPr preferRelativeResize="0"/>
          <p:nvPr/>
        </p:nvPicPr>
        <p:blipFill>
          <a:blip r:embed="rId24">
            <a:alphaModFix/>
          </a:blip>
          <a:stretch>
            <a:fillRect/>
          </a:stretch>
        </p:blipFill>
        <p:spPr>
          <a:xfrm>
            <a:off x="7364874" y="671787"/>
            <a:ext cx="912350" cy="1781837"/>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537" name="Shape 1537"/>
        <p:cNvGrpSpPr/>
        <p:nvPr/>
      </p:nvGrpSpPr>
      <p:grpSpPr>
        <a:xfrm>
          <a:off x="0" y="0"/>
          <a:ext cx="0" cy="0"/>
          <a:chOff x="0" y="0"/>
          <a:chExt cx="0" cy="0"/>
        </a:xfrm>
      </p:grpSpPr>
      <p:sp>
        <p:nvSpPr>
          <p:cNvPr id="1538" name="Shape 1538"/>
          <p:cNvSpPr txBox="1"/>
          <p:nvPr/>
        </p:nvSpPr>
        <p:spPr>
          <a:xfrm>
            <a:off x="49212" y="20240"/>
            <a:ext cx="9055200" cy="1074000"/>
          </a:xfrm>
          <a:prstGeom prst="rect">
            <a:avLst/>
          </a:prstGeom>
          <a:solidFill>
            <a:srgbClr val="FFFFFF"/>
          </a:solid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539" name="Shape 1539"/>
          <p:cNvSpPr txBox="1"/>
          <p:nvPr/>
        </p:nvSpPr>
        <p:spPr>
          <a:xfrm>
            <a:off x="1587" y="4914900"/>
            <a:ext cx="3086100" cy="22860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1200" u="none">
                <a:solidFill>
                  <a:schemeClr val="dk1"/>
                </a:solidFill>
                <a:latin typeface="Arial"/>
                <a:ea typeface="Arial"/>
                <a:cs typeface="Arial"/>
                <a:sym typeface="Arial"/>
              </a:rPr>
              <a:t>© 2013 Hal Aronson &amp; Laura Walters</a:t>
            </a:r>
          </a:p>
        </p:txBody>
      </p:sp>
      <p:grpSp>
        <p:nvGrpSpPr>
          <p:cNvPr id="1540" name="Shape 1540"/>
          <p:cNvGrpSpPr/>
          <p:nvPr/>
        </p:nvGrpSpPr>
        <p:grpSpPr>
          <a:xfrm>
            <a:off x="2927593" y="2591752"/>
            <a:ext cx="1169045" cy="733364"/>
            <a:chOff x="0" y="0"/>
            <a:chExt cx="2147483647" cy="2147483646"/>
          </a:xfrm>
        </p:grpSpPr>
        <p:grpSp>
          <p:nvGrpSpPr>
            <p:cNvPr id="1541" name="Shape 1541"/>
            <p:cNvGrpSpPr/>
            <p:nvPr/>
          </p:nvGrpSpPr>
          <p:grpSpPr>
            <a:xfrm>
              <a:off x="921900460" y="102878756"/>
              <a:ext cx="574832191" cy="540086414"/>
              <a:chOff x="0" y="0"/>
              <a:chExt cx="2147483646" cy="2147483647"/>
            </a:xfrm>
          </p:grpSpPr>
          <p:pic>
            <p:nvPicPr>
              <p:cNvPr id="1542" name="Shape 1542"/>
              <p:cNvPicPr preferRelativeResize="0"/>
              <p:nvPr/>
            </p:nvPicPr>
            <p:blipFill rotWithShape="1">
              <a:blip r:embed="rId3">
                <a:alphaModFix/>
              </a:blip>
              <a:srcRect b="0" l="0" r="0" t="0"/>
              <a:stretch/>
            </p:blipFill>
            <p:spPr>
              <a:xfrm>
                <a:off x="0" y="0"/>
                <a:ext cx="2147483646" cy="2147483647"/>
              </a:xfrm>
              <a:prstGeom prst="rect">
                <a:avLst/>
              </a:prstGeom>
              <a:noFill/>
              <a:ln>
                <a:noFill/>
              </a:ln>
            </p:spPr>
          </p:pic>
          <p:sp>
            <p:nvSpPr>
              <p:cNvPr id="1543" name="Shape 1543"/>
              <p:cNvSpPr txBox="1"/>
              <p:nvPr/>
            </p:nvSpPr>
            <p:spPr>
              <a:xfrm rot="9180000">
                <a:off x="437721263" y="676827653"/>
                <a:ext cx="1292951458" cy="416509669"/>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544" name="Shape 1544"/>
            <p:cNvGrpSpPr/>
            <p:nvPr/>
          </p:nvGrpSpPr>
          <p:grpSpPr>
            <a:xfrm>
              <a:off x="921902223" y="0"/>
              <a:ext cx="542294519" cy="617241616"/>
              <a:chOff x="0" y="0"/>
              <a:chExt cx="2147483647" cy="2147483647"/>
            </a:xfrm>
          </p:grpSpPr>
          <p:pic>
            <p:nvPicPr>
              <p:cNvPr id="1545" name="Shape 1545"/>
              <p:cNvPicPr preferRelativeResize="0"/>
              <p:nvPr/>
            </p:nvPicPr>
            <p:blipFill rotWithShape="1">
              <a:blip r:embed="rId4">
                <a:alphaModFix/>
              </a:blip>
              <a:srcRect b="0" l="0" r="0" t="0"/>
              <a:stretch/>
            </p:blipFill>
            <p:spPr>
              <a:xfrm>
                <a:off x="0" y="0"/>
                <a:ext cx="2147483647" cy="2147483647"/>
              </a:xfrm>
              <a:prstGeom prst="rect">
                <a:avLst/>
              </a:prstGeom>
              <a:noFill/>
              <a:ln>
                <a:noFill/>
              </a:ln>
            </p:spPr>
          </p:pic>
          <p:sp>
            <p:nvSpPr>
              <p:cNvPr id="1546" name="Shape 1546"/>
              <p:cNvSpPr txBox="1"/>
              <p:nvPr/>
            </p:nvSpPr>
            <p:spPr>
              <a:xfrm rot="8220002">
                <a:off x="410325705" y="688116268"/>
                <a:ext cx="1301418539" cy="442578045"/>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sp>
          <p:nvSpPr>
            <p:cNvPr id="1547" name="Shape 1547"/>
            <p:cNvSpPr txBox="1"/>
            <p:nvPr/>
          </p:nvSpPr>
          <p:spPr>
            <a:xfrm rot="-1920000">
              <a:off x="1708773528" y="661039451"/>
              <a:ext cx="358711105" cy="174138100"/>
            </a:xfrm>
            <a:prstGeom prst="rect">
              <a:avLst/>
            </a:prstGeom>
            <a:solidFill>
              <a:srgbClr val="EDD14A"/>
            </a:solidFill>
            <a:ln cap="flat" cmpd="sng" w="9525">
              <a:solidFill>
                <a:schemeClr val="dk1"/>
              </a:solidFill>
              <a:prstDash val="solid"/>
              <a:miter/>
              <a:headEnd len="med" w="med" type="none"/>
              <a:tailEnd len="med" w="med" type="none"/>
            </a:ln>
            <a:effectLst>
              <a:outerShdw blurRad="63500" dir="5400000" dist="23000">
                <a:srgbClr val="808080">
                  <a:alpha val="34900"/>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1548" name="Shape 1548"/>
            <p:cNvGrpSpPr/>
            <p:nvPr/>
          </p:nvGrpSpPr>
          <p:grpSpPr>
            <a:xfrm>
              <a:off x="1334046059" y="591524684"/>
              <a:ext cx="759212327" cy="1530244841"/>
              <a:chOff x="0" y="0"/>
              <a:chExt cx="2147483647" cy="2147483647"/>
            </a:xfrm>
          </p:grpSpPr>
          <p:pic>
            <p:nvPicPr>
              <p:cNvPr id="1549" name="Shape 1549"/>
              <p:cNvPicPr preferRelativeResize="0"/>
              <p:nvPr/>
            </p:nvPicPr>
            <p:blipFill rotWithShape="1">
              <a:blip r:embed="rId5">
                <a:alphaModFix/>
              </a:blip>
              <a:srcRect b="0" l="0" r="0" t="0"/>
              <a:stretch/>
            </p:blipFill>
            <p:spPr>
              <a:xfrm>
                <a:off x="0" y="0"/>
                <a:ext cx="2147483647" cy="2147483647"/>
              </a:xfrm>
              <a:prstGeom prst="rect">
                <a:avLst/>
              </a:prstGeom>
              <a:noFill/>
              <a:ln>
                <a:noFill/>
              </a:ln>
            </p:spPr>
          </p:pic>
          <p:sp>
            <p:nvSpPr>
              <p:cNvPr id="1550" name="Shape 1550"/>
              <p:cNvSpPr txBox="1"/>
              <p:nvPr/>
            </p:nvSpPr>
            <p:spPr>
              <a:xfrm>
                <a:off x="407086649" y="111849376"/>
                <a:ext cx="1476913081" cy="1808921309"/>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551" name="Shape 1551"/>
            <p:cNvGrpSpPr/>
            <p:nvPr/>
          </p:nvGrpSpPr>
          <p:grpSpPr>
            <a:xfrm>
              <a:off x="1540113785" y="437211000"/>
              <a:ext cx="607369862" cy="668678417"/>
              <a:chOff x="0" y="0"/>
              <a:chExt cx="2147483647" cy="2147483646"/>
            </a:xfrm>
          </p:grpSpPr>
          <p:pic>
            <p:nvPicPr>
              <p:cNvPr id="1552" name="Shape 1552"/>
              <p:cNvPicPr preferRelativeResize="0"/>
              <p:nvPr/>
            </p:nvPicPr>
            <p:blipFill rotWithShape="1">
              <a:blip r:embed="rId6">
                <a:alphaModFix/>
              </a:blip>
              <a:srcRect b="0" l="0" r="0" t="0"/>
              <a:stretch/>
            </p:blipFill>
            <p:spPr>
              <a:xfrm>
                <a:off x="0" y="0"/>
                <a:ext cx="2147483647" cy="2147483646"/>
              </a:xfrm>
              <a:prstGeom prst="rect">
                <a:avLst/>
              </a:prstGeom>
              <a:noFill/>
              <a:ln>
                <a:noFill/>
              </a:ln>
            </p:spPr>
          </p:pic>
          <p:sp>
            <p:nvSpPr>
              <p:cNvPr id="1553" name="Shape 1553"/>
              <p:cNvSpPr txBox="1"/>
              <p:nvPr/>
            </p:nvSpPr>
            <p:spPr>
              <a:xfrm rot="-2340000">
                <a:off x="440932350" y="643866990"/>
                <a:ext cx="1270350710" cy="55449854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554" name="Shape 1554"/>
            <p:cNvGrpSpPr/>
            <p:nvPr/>
          </p:nvGrpSpPr>
          <p:grpSpPr>
            <a:xfrm>
              <a:off x="1344896582" y="617238805"/>
              <a:ext cx="585678081" cy="694396818"/>
              <a:chOff x="0" y="0"/>
              <a:chExt cx="2147483646" cy="2147483646"/>
            </a:xfrm>
          </p:grpSpPr>
          <p:pic>
            <p:nvPicPr>
              <p:cNvPr id="1555" name="Shape 1555"/>
              <p:cNvPicPr preferRelativeResize="0"/>
              <p:nvPr/>
            </p:nvPicPr>
            <p:blipFill rotWithShape="1">
              <a:blip r:embed="rId7">
                <a:alphaModFix/>
              </a:blip>
              <a:srcRect b="0" l="0" r="0" t="0"/>
              <a:stretch/>
            </p:blipFill>
            <p:spPr>
              <a:xfrm>
                <a:off x="0" y="0"/>
                <a:ext cx="2147483646" cy="2147483646"/>
              </a:xfrm>
              <a:prstGeom prst="rect">
                <a:avLst/>
              </a:prstGeom>
              <a:noFill/>
              <a:ln>
                <a:noFill/>
              </a:ln>
            </p:spPr>
          </p:pic>
          <p:sp>
            <p:nvSpPr>
              <p:cNvPr id="1556" name="Shape 1556"/>
              <p:cNvSpPr txBox="1"/>
              <p:nvPr/>
            </p:nvSpPr>
            <p:spPr>
              <a:xfrm rot="7980001">
                <a:off x="516895287" y="557029066"/>
                <a:ext cx="1137451508" cy="719989967"/>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557" name="Shape 1557"/>
            <p:cNvGrpSpPr/>
            <p:nvPr/>
          </p:nvGrpSpPr>
          <p:grpSpPr>
            <a:xfrm>
              <a:off x="704980888" y="180032147"/>
              <a:ext cx="607369862" cy="681537618"/>
              <a:chOff x="0" y="0"/>
              <a:chExt cx="2147483647" cy="2147483646"/>
            </a:xfrm>
          </p:grpSpPr>
          <p:pic>
            <p:nvPicPr>
              <p:cNvPr id="1558" name="Shape 1558"/>
              <p:cNvPicPr preferRelativeResize="0"/>
              <p:nvPr/>
            </p:nvPicPr>
            <p:blipFill rotWithShape="1">
              <a:blip r:embed="rId8">
                <a:alphaModFix/>
              </a:blip>
              <a:srcRect b="0" l="0" r="0" t="0"/>
              <a:stretch/>
            </p:blipFill>
            <p:spPr>
              <a:xfrm>
                <a:off x="0" y="0"/>
                <a:ext cx="2147483647" cy="2147483646"/>
              </a:xfrm>
              <a:prstGeom prst="rect">
                <a:avLst/>
              </a:prstGeom>
              <a:noFill/>
              <a:ln>
                <a:noFill/>
              </a:ln>
            </p:spPr>
          </p:pic>
          <p:sp>
            <p:nvSpPr>
              <p:cNvPr id="1559" name="Shape 1559"/>
              <p:cNvSpPr txBox="1"/>
              <p:nvPr/>
            </p:nvSpPr>
            <p:spPr>
              <a:xfrm rot="8400002">
                <a:off x="463742473" y="588781737"/>
                <a:ext cx="1223686316" cy="657528582"/>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560" name="Shape 1560"/>
            <p:cNvGrpSpPr/>
            <p:nvPr/>
          </p:nvGrpSpPr>
          <p:grpSpPr>
            <a:xfrm>
              <a:off x="0" y="462928401"/>
              <a:ext cx="1095434930" cy="1684555245"/>
              <a:chOff x="0" y="0"/>
              <a:chExt cx="2147483647" cy="2147483646"/>
            </a:xfrm>
          </p:grpSpPr>
          <p:pic>
            <p:nvPicPr>
              <p:cNvPr id="1561" name="Shape 1561"/>
              <p:cNvPicPr preferRelativeResize="0"/>
              <p:nvPr/>
            </p:nvPicPr>
            <p:blipFill rotWithShape="1">
              <a:blip r:embed="rId9">
                <a:alphaModFix/>
              </a:blip>
              <a:srcRect b="0" l="0" r="0" t="0"/>
              <a:stretch/>
            </p:blipFill>
            <p:spPr>
              <a:xfrm>
                <a:off x="0" y="0"/>
                <a:ext cx="2147483647" cy="2147483646"/>
              </a:xfrm>
              <a:prstGeom prst="rect">
                <a:avLst/>
              </a:prstGeom>
              <a:noFill/>
              <a:ln>
                <a:noFill/>
              </a:ln>
            </p:spPr>
          </p:pic>
          <p:sp>
            <p:nvSpPr>
              <p:cNvPr id="1562" name="Shape 1562"/>
              <p:cNvSpPr txBox="1"/>
              <p:nvPr/>
            </p:nvSpPr>
            <p:spPr>
              <a:xfrm>
                <a:off x="283973401" y="87642119"/>
                <a:ext cx="1676073897" cy="1827841394"/>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grpSp>
        <p:nvGrpSpPr>
          <p:cNvPr id="1563" name="Shape 1563"/>
          <p:cNvGrpSpPr/>
          <p:nvPr/>
        </p:nvGrpSpPr>
        <p:grpSpPr>
          <a:xfrm>
            <a:off x="3925423" y="2736666"/>
            <a:ext cx="543191" cy="592841"/>
            <a:chOff x="0" y="0"/>
            <a:chExt cx="2147483647" cy="2147483646"/>
          </a:xfrm>
        </p:grpSpPr>
        <p:sp>
          <p:nvSpPr>
            <p:cNvPr id="1564" name="Shape 1564"/>
            <p:cNvSpPr txBox="1"/>
            <p:nvPr/>
          </p:nvSpPr>
          <p:spPr>
            <a:xfrm flipH="1" rot="1920000">
              <a:off x="97442579" y="338365107"/>
              <a:ext cx="1051634006" cy="211270846"/>
            </a:xfrm>
            <a:prstGeom prst="rect">
              <a:avLst/>
            </a:prstGeom>
            <a:solidFill>
              <a:srgbClr val="EDD14A"/>
            </a:solidFill>
            <a:ln cap="flat" cmpd="sng" w="9525">
              <a:solidFill>
                <a:schemeClr val="dk1"/>
              </a:solidFill>
              <a:prstDash val="solid"/>
              <a:miter/>
              <a:headEnd len="med" w="med" type="none"/>
              <a:tailEnd len="med" w="med" type="none"/>
            </a:ln>
            <a:effectLst>
              <a:outerShdw blurRad="63500" dir="5400000" dist="23000">
                <a:srgbClr val="808080">
                  <a:alpha val="34900"/>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1565" name="Shape 1565"/>
            <p:cNvGrpSpPr/>
            <p:nvPr/>
          </p:nvGrpSpPr>
          <p:grpSpPr>
            <a:xfrm>
              <a:off x="93360685" y="254519645"/>
              <a:ext cx="2054122961" cy="1892964001"/>
              <a:chOff x="0" y="0"/>
              <a:chExt cx="2147483647" cy="2147483647"/>
            </a:xfrm>
          </p:grpSpPr>
          <p:pic>
            <p:nvPicPr>
              <p:cNvPr id="1566" name="Shape 1566"/>
              <p:cNvPicPr preferRelativeResize="0"/>
              <p:nvPr/>
            </p:nvPicPr>
            <p:blipFill rotWithShape="1">
              <a:blip r:embed="rId10">
                <a:alphaModFix/>
              </a:blip>
              <a:srcRect b="0" l="0" r="0" t="0"/>
              <a:stretch/>
            </p:blipFill>
            <p:spPr>
              <a:xfrm>
                <a:off x="0" y="0"/>
                <a:ext cx="2147483647" cy="2147483647"/>
              </a:xfrm>
              <a:prstGeom prst="rect">
                <a:avLst/>
              </a:prstGeom>
              <a:noFill/>
              <a:ln>
                <a:noFill/>
              </a:ln>
            </p:spPr>
          </p:pic>
          <p:sp>
            <p:nvSpPr>
              <p:cNvPr id="1567" name="Shape 1567"/>
              <p:cNvSpPr txBox="1"/>
              <p:nvPr/>
            </p:nvSpPr>
            <p:spPr>
              <a:xfrm>
                <a:off x="212035247" y="109262574"/>
                <a:ext cx="1598351360" cy="1808921309"/>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568" name="Shape 1568"/>
            <p:cNvGrpSpPr/>
            <p:nvPr/>
          </p:nvGrpSpPr>
          <p:grpSpPr>
            <a:xfrm>
              <a:off x="0" y="0"/>
              <a:ext cx="1517249914" cy="954435630"/>
              <a:chOff x="0" y="0"/>
              <a:chExt cx="2147483646" cy="2147483647"/>
            </a:xfrm>
          </p:grpSpPr>
          <p:pic>
            <p:nvPicPr>
              <p:cNvPr id="1569" name="Shape 1569"/>
              <p:cNvPicPr preferRelativeResize="0"/>
              <p:nvPr/>
            </p:nvPicPr>
            <p:blipFill rotWithShape="1">
              <a:blip r:embed="rId11">
                <a:alphaModFix/>
              </a:blip>
              <a:srcRect b="0" l="0" r="0" t="0"/>
              <a:stretch/>
            </p:blipFill>
            <p:spPr>
              <a:xfrm>
                <a:off x="0" y="0"/>
                <a:ext cx="2147483646" cy="2147483647"/>
              </a:xfrm>
              <a:prstGeom prst="rect">
                <a:avLst/>
              </a:prstGeom>
              <a:noFill/>
              <a:ln>
                <a:noFill/>
              </a:ln>
            </p:spPr>
          </p:pic>
          <p:sp>
            <p:nvSpPr>
              <p:cNvPr id="1570" name="Shape 1570"/>
              <p:cNvSpPr txBox="1"/>
              <p:nvPr/>
            </p:nvSpPr>
            <p:spPr>
              <a:xfrm rot="2280001">
                <a:off x="319710106" y="696053420"/>
                <a:ext cx="1489017312" cy="480565583"/>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571" name="Shape 1571"/>
            <p:cNvGrpSpPr/>
            <p:nvPr/>
          </p:nvGrpSpPr>
          <p:grpSpPr>
            <a:xfrm>
              <a:off x="653573192" y="238603362"/>
              <a:ext cx="1377196076" cy="938528369"/>
              <a:chOff x="0" y="0"/>
              <a:chExt cx="2147483647" cy="2147483647"/>
            </a:xfrm>
          </p:grpSpPr>
          <p:pic>
            <p:nvPicPr>
              <p:cNvPr id="1572" name="Shape 1572"/>
              <p:cNvPicPr preferRelativeResize="0"/>
              <p:nvPr/>
            </p:nvPicPr>
            <p:blipFill rotWithShape="1">
              <a:blip r:embed="rId12">
                <a:alphaModFix/>
              </a:blip>
              <a:srcRect b="0" l="0" r="0" t="0"/>
              <a:stretch/>
            </p:blipFill>
            <p:spPr>
              <a:xfrm>
                <a:off x="0" y="0"/>
                <a:ext cx="2147483647" cy="2147483647"/>
              </a:xfrm>
              <a:prstGeom prst="rect">
                <a:avLst/>
              </a:prstGeom>
              <a:noFill/>
              <a:ln>
                <a:noFill/>
              </a:ln>
            </p:spPr>
          </p:pic>
          <p:sp>
            <p:nvSpPr>
              <p:cNvPr id="1573" name="Shape 1573"/>
              <p:cNvSpPr txBox="1"/>
              <p:nvPr/>
            </p:nvSpPr>
            <p:spPr>
              <a:xfrm rot="-8040001">
                <a:off x="561912133" y="495016782"/>
                <a:ext cx="1041058016" cy="896539998"/>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grpSp>
        <p:nvGrpSpPr>
          <p:cNvPr id="1574" name="Shape 1574"/>
          <p:cNvGrpSpPr/>
          <p:nvPr/>
        </p:nvGrpSpPr>
        <p:grpSpPr>
          <a:xfrm>
            <a:off x="7509308" y="2582967"/>
            <a:ext cx="832508" cy="733366"/>
            <a:chOff x="0" y="0"/>
            <a:chExt cx="2147483647" cy="2147483647"/>
          </a:xfrm>
        </p:grpSpPr>
        <p:grpSp>
          <p:nvGrpSpPr>
            <p:cNvPr id="1575" name="Shape 1575"/>
            <p:cNvGrpSpPr/>
            <p:nvPr/>
          </p:nvGrpSpPr>
          <p:grpSpPr>
            <a:xfrm>
              <a:off x="0" y="115742985"/>
              <a:ext cx="822435333" cy="540084882"/>
              <a:chOff x="0" y="0"/>
              <a:chExt cx="2147483646" cy="2147483647"/>
            </a:xfrm>
          </p:grpSpPr>
          <p:pic>
            <p:nvPicPr>
              <p:cNvPr id="1576" name="Shape 1576"/>
              <p:cNvPicPr preferRelativeResize="0"/>
              <p:nvPr/>
            </p:nvPicPr>
            <p:blipFill rotWithShape="1">
              <a:blip r:embed="rId13">
                <a:alphaModFix/>
              </a:blip>
              <a:srcRect b="0" l="0" r="0" t="0"/>
              <a:stretch/>
            </p:blipFill>
            <p:spPr>
              <a:xfrm>
                <a:off x="0" y="0"/>
                <a:ext cx="2147483646" cy="2147483647"/>
              </a:xfrm>
              <a:prstGeom prst="rect">
                <a:avLst/>
              </a:prstGeom>
              <a:noFill/>
              <a:ln>
                <a:noFill/>
              </a:ln>
            </p:spPr>
          </p:pic>
          <p:sp>
            <p:nvSpPr>
              <p:cNvPr id="1577" name="Shape 1577"/>
              <p:cNvSpPr txBox="1"/>
              <p:nvPr/>
            </p:nvSpPr>
            <p:spPr>
              <a:xfrm rot="-9240000">
                <a:off x="417990292" y="665361614"/>
                <a:ext cx="1290412022" cy="416508708"/>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578" name="Shape 1578"/>
            <p:cNvGrpSpPr/>
            <p:nvPr/>
          </p:nvGrpSpPr>
          <p:grpSpPr>
            <a:xfrm>
              <a:off x="60937850" y="0"/>
              <a:ext cx="761514196" cy="630099029"/>
              <a:chOff x="0" y="0"/>
              <a:chExt cx="2147483647" cy="2147483647"/>
            </a:xfrm>
          </p:grpSpPr>
          <p:pic>
            <p:nvPicPr>
              <p:cNvPr id="1579" name="Shape 1579"/>
              <p:cNvPicPr preferRelativeResize="0"/>
              <p:nvPr/>
            </p:nvPicPr>
            <p:blipFill rotWithShape="1">
              <a:blip r:embed="rId14">
                <a:alphaModFix/>
              </a:blip>
              <a:srcRect b="0" l="0" r="0" t="0"/>
              <a:stretch/>
            </p:blipFill>
            <p:spPr>
              <a:xfrm>
                <a:off x="0" y="0"/>
                <a:ext cx="2147483647" cy="2147483647"/>
              </a:xfrm>
              <a:prstGeom prst="rect">
                <a:avLst/>
              </a:prstGeom>
              <a:noFill/>
              <a:ln>
                <a:noFill/>
              </a:ln>
            </p:spPr>
          </p:pic>
          <p:sp>
            <p:nvSpPr>
              <p:cNvPr id="1580" name="Shape 1580"/>
              <p:cNvSpPr txBox="1"/>
              <p:nvPr/>
            </p:nvSpPr>
            <p:spPr>
              <a:xfrm rot="-8280001">
                <a:off x="404467864" y="708070563"/>
                <a:ext cx="1323373014" cy="433545464"/>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581" name="Shape 1581"/>
            <p:cNvGrpSpPr/>
            <p:nvPr/>
          </p:nvGrpSpPr>
          <p:grpSpPr>
            <a:xfrm>
              <a:off x="274150672" y="180030105"/>
              <a:ext cx="852895901" cy="694394849"/>
              <a:chOff x="0" y="0"/>
              <a:chExt cx="2147483647" cy="2147483646"/>
            </a:xfrm>
          </p:grpSpPr>
          <p:pic>
            <p:nvPicPr>
              <p:cNvPr id="1582" name="Shape 1582"/>
              <p:cNvPicPr preferRelativeResize="0"/>
              <p:nvPr/>
            </p:nvPicPr>
            <p:blipFill rotWithShape="1">
              <a:blip r:embed="rId15">
                <a:alphaModFix/>
              </a:blip>
              <a:srcRect b="0" l="0" r="0" t="0"/>
              <a:stretch/>
            </p:blipFill>
            <p:spPr>
              <a:xfrm>
                <a:off x="0" y="0"/>
                <a:ext cx="2147483647" cy="2147483646"/>
              </a:xfrm>
              <a:prstGeom prst="rect">
                <a:avLst/>
              </a:prstGeom>
              <a:noFill/>
              <a:ln>
                <a:noFill/>
              </a:ln>
            </p:spPr>
          </p:pic>
          <p:sp>
            <p:nvSpPr>
              <p:cNvPr id="1583" name="Shape 1583"/>
              <p:cNvSpPr txBox="1"/>
              <p:nvPr/>
            </p:nvSpPr>
            <p:spPr>
              <a:xfrm rot="-8460001">
                <a:off x="442390636" y="608729415"/>
                <a:ext cx="1244326085" cy="645352537"/>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584" name="Shape 1584"/>
            <p:cNvGrpSpPr/>
            <p:nvPr/>
          </p:nvGrpSpPr>
          <p:grpSpPr>
            <a:xfrm>
              <a:off x="578764399" y="462933179"/>
              <a:ext cx="1568719247" cy="1684550467"/>
              <a:chOff x="0" y="0"/>
              <a:chExt cx="2147483647" cy="2147483646"/>
            </a:xfrm>
          </p:grpSpPr>
          <p:pic>
            <p:nvPicPr>
              <p:cNvPr id="1585" name="Shape 1585"/>
              <p:cNvPicPr preferRelativeResize="0"/>
              <p:nvPr/>
            </p:nvPicPr>
            <p:blipFill rotWithShape="1">
              <a:blip r:embed="rId16">
                <a:alphaModFix/>
              </a:blip>
              <a:srcRect b="0" l="0" r="0" t="0"/>
              <a:stretch/>
            </p:blipFill>
            <p:spPr>
              <a:xfrm>
                <a:off x="0" y="0"/>
                <a:ext cx="2147483647" cy="2147483646"/>
              </a:xfrm>
              <a:prstGeom prst="rect">
                <a:avLst/>
              </a:prstGeom>
              <a:noFill/>
              <a:ln>
                <a:noFill/>
              </a:ln>
            </p:spPr>
          </p:pic>
          <p:sp>
            <p:nvSpPr>
              <p:cNvPr id="1586" name="Shape 1586"/>
              <p:cNvSpPr txBox="1"/>
              <p:nvPr/>
            </p:nvSpPr>
            <p:spPr>
              <a:xfrm>
                <a:off x="180105824" y="100358242"/>
                <a:ext cx="1671252509" cy="1827841394"/>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grpSp>
        <p:nvGrpSpPr>
          <p:cNvPr id="1587" name="Shape 1587"/>
          <p:cNvGrpSpPr/>
          <p:nvPr/>
        </p:nvGrpSpPr>
        <p:grpSpPr>
          <a:xfrm>
            <a:off x="5159415" y="2749838"/>
            <a:ext cx="820627" cy="592842"/>
            <a:chOff x="0" y="0"/>
            <a:chExt cx="2147483647" cy="2147483647"/>
          </a:xfrm>
        </p:grpSpPr>
        <p:sp>
          <p:nvSpPr>
            <p:cNvPr id="1588" name="Shape 1588"/>
            <p:cNvSpPr txBox="1"/>
            <p:nvPr/>
          </p:nvSpPr>
          <p:spPr>
            <a:xfrm rot="-1919999">
              <a:off x="549161808" y="290648635"/>
              <a:ext cx="511008485" cy="211270333"/>
            </a:xfrm>
            <a:prstGeom prst="rect">
              <a:avLst/>
            </a:prstGeom>
            <a:solidFill>
              <a:srgbClr val="EDD14A"/>
            </a:solidFill>
            <a:ln cap="flat" cmpd="sng" w="9525">
              <a:solidFill>
                <a:schemeClr val="dk1"/>
              </a:solidFill>
              <a:prstDash val="solid"/>
              <a:miter/>
              <a:headEnd len="med" w="med" type="none"/>
              <a:tailEnd len="med" w="med" type="none"/>
            </a:ln>
            <a:effectLst>
              <a:outerShdw blurRad="63500" dir="5400000" dist="23000">
                <a:srgbClr val="808080">
                  <a:alpha val="34900"/>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1589" name="Shape 1589"/>
            <p:cNvGrpSpPr/>
            <p:nvPr/>
          </p:nvGrpSpPr>
          <p:grpSpPr>
            <a:xfrm>
              <a:off x="0" y="206803269"/>
              <a:ext cx="1097006027" cy="1892959403"/>
              <a:chOff x="0" y="0"/>
              <a:chExt cx="2147483647" cy="2147483647"/>
            </a:xfrm>
          </p:grpSpPr>
          <p:pic>
            <p:nvPicPr>
              <p:cNvPr id="1590" name="Shape 1590"/>
              <p:cNvPicPr preferRelativeResize="0"/>
              <p:nvPr/>
            </p:nvPicPr>
            <p:blipFill rotWithShape="1">
              <a:blip r:embed="rId17">
                <a:alphaModFix/>
              </a:blip>
              <a:srcRect b="0" l="0" r="0" t="0"/>
              <a:stretch/>
            </p:blipFill>
            <p:spPr>
              <a:xfrm>
                <a:off x="0" y="0"/>
                <a:ext cx="2147483647" cy="2147483647"/>
              </a:xfrm>
              <a:prstGeom prst="rect">
                <a:avLst/>
              </a:prstGeom>
              <a:noFill/>
              <a:ln>
                <a:noFill/>
              </a:ln>
            </p:spPr>
          </p:pic>
          <p:sp>
            <p:nvSpPr>
              <p:cNvPr id="1591" name="Shape 1591"/>
              <p:cNvSpPr txBox="1"/>
              <p:nvPr/>
            </p:nvSpPr>
            <p:spPr>
              <a:xfrm>
                <a:off x="427679341" y="109262574"/>
                <a:ext cx="1456111488" cy="1808921309"/>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592" name="Shape 1592"/>
            <p:cNvGrpSpPr/>
            <p:nvPr/>
          </p:nvGrpSpPr>
          <p:grpSpPr>
            <a:xfrm>
              <a:off x="309018295" y="15918924"/>
              <a:ext cx="865244191" cy="827175537"/>
              <a:chOff x="0" y="0"/>
              <a:chExt cx="2147483647" cy="2147483646"/>
            </a:xfrm>
          </p:grpSpPr>
          <p:pic>
            <p:nvPicPr>
              <p:cNvPr id="1593" name="Shape 1593"/>
              <p:cNvPicPr preferRelativeResize="0"/>
              <p:nvPr/>
            </p:nvPicPr>
            <p:blipFill rotWithShape="1">
              <a:blip r:embed="rId6">
                <a:alphaModFix/>
              </a:blip>
              <a:srcRect b="0" l="0" r="0" t="0"/>
              <a:stretch/>
            </p:blipFill>
            <p:spPr>
              <a:xfrm>
                <a:off x="0" y="0"/>
                <a:ext cx="2147483647" cy="2147483646"/>
              </a:xfrm>
              <a:prstGeom prst="rect">
                <a:avLst/>
              </a:prstGeom>
              <a:noFill/>
              <a:ln>
                <a:noFill/>
              </a:ln>
            </p:spPr>
          </p:pic>
          <p:sp>
            <p:nvSpPr>
              <p:cNvPr id="1594" name="Shape 1594"/>
              <p:cNvSpPr txBox="1"/>
              <p:nvPr/>
            </p:nvSpPr>
            <p:spPr>
              <a:xfrm rot="-2340000">
                <a:off x="435963216" y="637947191"/>
                <a:ext cx="1270350710" cy="55449854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595" name="Shape 1595"/>
            <p:cNvGrpSpPr/>
            <p:nvPr/>
          </p:nvGrpSpPr>
          <p:grpSpPr>
            <a:xfrm>
              <a:off x="30900960" y="238618291"/>
              <a:ext cx="834342612" cy="858989981"/>
              <a:chOff x="0" y="0"/>
              <a:chExt cx="2147483646" cy="2147483646"/>
            </a:xfrm>
          </p:grpSpPr>
          <p:pic>
            <p:nvPicPr>
              <p:cNvPr id="1596" name="Shape 1596"/>
              <p:cNvPicPr preferRelativeResize="0"/>
              <p:nvPr/>
            </p:nvPicPr>
            <p:blipFill rotWithShape="1">
              <a:blip r:embed="rId7">
                <a:alphaModFix/>
              </a:blip>
              <a:srcRect b="0" l="0" r="0" t="0"/>
              <a:stretch/>
            </p:blipFill>
            <p:spPr>
              <a:xfrm>
                <a:off x="0" y="0"/>
                <a:ext cx="2147483646" cy="2147483646"/>
              </a:xfrm>
              <a:prstGeom prst="rect">
                <a:avLst/>
              </a:prstGeom>
              <a:noFill/>
              <a:ln>
                <a:noFill/>
              </a:ln>
            </p:spPr>
          </p:pic>
          <p:sp>
            <p:nvSpPr>
              <p:cNvPr id="1597" name="Shape 1597"/>
              <p:cNvSpPr txBox="1"/>
              <p:nvPr/>
            </p:nvSpPr>
            <p:spPr>
              <a:xfrm rot="7980001">
                <a:off x="511742112" y="551326876"/>
                <a:ext cx="1137451508" cy="719989967"/>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598" name="Shape 1598"/>
            <p:cNvGrpSpPr/>
            <p:nvPr/>
          </p:nvGrpSpPr>
          <p:grpSpPr>
            <a:xfrm flipH="1">
              <a:off x="726034114" y="0"/>
              <a:ext cx="1421449532" cy="2147483647"/>
              <a:chOff x="0" y="0"/>
              <a:chExt cx="2147483647" cy="2147483647"/>
            </a:xfrm>
          </p:grpSpPr>
          <p:sp>
            <p:nvSpPr>
              <p:cNvPr id="1599" name="Shape 1599"/>
              <p:cNvSpPr txBox="1"/>
              <p:nvPr/>
            </p:nvSpPr>
            <p:spPr>
              <a:xfrm rot="-1920000">
                <a:off x="998435725" y="336215582"/>
                <a:ext cx="1051637274" cy="211272568"/>
              </a:xfrm>
              <a:prstGeom prst="rect">
                <a:avLst/>
              </a:prstGeom>
              <a:solidFill>
                <a:srgbClr val="EDD14A"/>
              </a:solidFill>
              <a:ln cap="flat" cmpd="sng" w="9525">
                <a:solidFill>
                  <a:schemeClr val="dk1"/>
                </a:solidFill>
                <a:prstDash val="solid"/>
                <a:miter/>
                <a:headEnd len="med" w="med" type="none"/>
                <a:tailEnd len="med" w="med" type="none"/>
              </a:ln>
              <a:effectLst>
                <a:outerShdw blurRad="63500" dir="5400000" dist="23000">
                  <a:srgbClr val="808080">
                    <a:alpha val="34900"/>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1600" name="Shape 1600"/>
              <p:cNvGrpSpPr/>
              <p:nvPr/>
            </p:nvGrpSpPr>
            <p:grpSpPr>
              <a:xfrm flipH="1">
                <a:off x="0" y="254524243"/>
                <a:ext cx="2077465591" cy="1892959403"/>
                <a:chOff x="0" y="0"/>
                <a:chExt cx="2147483647" cy="2147483647"/>
              </a:xfrm>
            </p:grpSpPr>
            <p:pic>
              <p:nvPicPr>
                <p:cNvPr id="1601" name="Shape 1601"/>
                <p:cNvPicPr preferRelativeResize="0"/>
                <p:nvPr/>
              </p:nvPicPr>
              <p:blipFill rotWithShape="1">
                <a:blip r:embed="rId18">
                  <a:alphaModFix/>
                </a:blip>
                <a:srcRect b="0" l="0" r="0" t="0"/>
                <a:stretch/>
              </p:blipFill>
              <p:spPr>
                <a:xfrm>
                  <a:off x="0" y="0"/>
                  <a:ext cx="2147483647" cy="2147483647"/>
                </a:xfrm>
                <a:prstGeom prst="rect">
                  <a:avLst/>
                </a:prstGeom>
                <a:noFill/>
                <a:ln>
                  <a:noFill/>
                </a:ln>
              </p:spPr>
            </p:pic>
            <p:sp>
              <p:nvSpPr>
                <p:cNvPr id="1602" name="Shape 1602"/>
                <p:cNvSpPr txBox="1"/>
                <p:nvPr/>
              </p:nvSpPr>
              <p:spPr>
                <a:xfrm>
                  <a:off x="230653717" y="106675025"/>
                  <a:ext cx="1580392355" cy="1808921309"/>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603" name="Shape 1603"/>
              <p:cNvGrpSpPr/>
              <p:nvPr/>
            </p:nvGrpSpPr>
            <p:grpSpPr>
              <a:xfrm flipH="1">
                <a:off x="653575806" y="0"/>
                <a:ext cx="1493907840" cy="938526090"/>
                <a:chOff x="0" y="0"/>
                <a:chExt cx="2147483647" cy="2147483647"/>
              </a:xfrm>
            </p:grpSpPr>
            <p:pic>
              <p:nvPicPr>
                <p:cNvPr id="1604" name="Shape 1604"/>
                <p:cNvPicPr preferRelativeResize="0"/>
                <p:nvPr/>
              </p:nvPicPr>
              <p:blipFill rotWithShape="1">
                <a:blip r:embed="rId19">
                  <a:alphaModFix/>
                </a:blip>
                <a:srcRect b="0" l="0" r="0" t="0"/>
                <a:stretch/>
              </p:blipFill>
              <p:spPr>
                <a:xfrm>
                  <a:off x="0" y="0"/>
                  <a:ext cx="2147483647" cy="2147483647"/>
                </a:xfrm>
                <a:prstGeom prst="rect">
                  <a:avLst/>
                </a:prstGeom>
                <a:noFill/>
                <a:ln>
                  <a:noFill/>
                </a:ln>
              </p:spPr>
            </p:pic>
            <p:sp>
              <p:nvSpPr>
                <p:cNvPr id="1605" name="Shape 1605"/>
                <p:cNvSpPr txBox="1"/>
                <p:nvPr/>
              </p:nvSpPr>
              <p:spPr>
                <a:xfrm rot="2280001">
                  <a:off x="320356197" y="702633486"/>
                  <a:ext cx="1512283208" cy="488710762"/>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606" name="Shape 1606"/>
              <p:cNvGrpSpPr/>
              <p:nvPr/>
            </p:nvGrpSpPr>
            <p:grpSpPr>
              <a:xfrm flipH="1">
                <a:off x="116718805" y="238608656"/>
                <a:ext cx="1377196289" cy="938526090"/>
                <a:chOff x="0" y="0"/>
                <a:chExt cx="2147483647" cy="2147483647"/>
              </a:xfrm>
            </p:grpSpPr>
            <p:pic>
              <p:nvPicPr>
                <p:cNvPr id="1607" name="Shape 1607"/>
                <p:cNvPicPr preferRelativeResize="0"/>
                <p:nvPr/>
              </p:nvPicPr>
              <p:blipFill rotWithShape="1">
                <a:blip r:embed="rId12">
                  <a:alphaModFix/>
                </a:blip>
                <a:srcRect b="0" l="0" r="0" t="0"/>
                <a:stretch/>
              </p:blipFill>
              <p:spPr>
                <a:xfrm>
                  <a:off x="0" y="0"/>
                  <a:ext cx="2147483647" cy="2147483647"/>
                </a:xfrm>
                <a:prstGeom prst="rect">
                  <a:avLst/>
                </a:prstGeom>
                <a:noFill/>
                <a:ln>
                  <a:noFill/>
                </a:ln>
              </p:spPr>
            </p:pic>
            <p:sp>
              <p:nvSpPr>
                <p:cNvPr id="1608" name="Shape 1608"/>
                <p:cNvSpPr txBox="1"/>
                <p:nvPr/>
              </p:nvSpPr>
              <p:spPr>
                <a:xfrm rot="-8040001">
                  <a:off x="557195667" y="489797829"/>
                  <a:ext cx="1041058016" cy="896539998"/>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grpSp>
      <p:grpSp>
        <p:nvGrpSpPr>
          <p:cNvPr id="1609" name="Shape 1609"/>
          <p:cNvGrpSpPr/>
          <p:nvPr/>
        </p:nvGrpSpPr>
        <p:grpSpPr>
          <a:xfrm>
            <a:off x="6605965" y="2754230"/>
            <a:ext cx="814719" cy="592843"/>
            <a:chOff x="0" y="0"/>
            <a:chExt cx="2147483647" cy="2147483647"/>
          </a:xfrm>
        </p:grpSpPr>
        <p:sp>
          <p:nvSpPr>
            <p:cNvPr id="1610" name="Shape 1610"/>
            <p:cNvSpPr txBox="1"/>
            <p:nvPr/>
          </p:nvSpPr>
          <p:spPr>
            <a:xfrm rot="-1920000">
              <a:off x="545895400" y="287168491"/>
              <a:ext cx="514716519" cy="211272454"/>
            </a:xfrm>
            <a:prstGeom prst="rect">
              <a:avLst/>
            </a:prstGeom>
            <a:solidFill>
              <a:srgbClr val="EDD14A"/>
            </a:solidFill>
            <a:ln cap="flat" cmpd="sng" w="9525">
              <a:solidFill>
                <a:schemeClr val="dk1"/>
              </a:solidFill>
              <a:prstDash val="solid"/>
              <a:miter/>
              <a:headEnd len="med" w="med" type="none"/>
              <a:tailEnd len="med" w="med" type="none"/>
            </a:ln>
            <a:effectLst>
              <a:outerShdw blurRad="63500" dir="5400000" dist="23000">
                <a:srgbClr val="808080">
                  <a:alpha val="34900"/>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1611" name="Shape 1611"/>
            <p:cNvGrpSpPr/>
            <p:nvPr/>
          </p:nvGrpSpPr>
          <p:grpSpPr>
            <a:xfrm>
              <a:off x="0" y="206803374"/>
              <a:ext cx="1104960731" cy="1892958381"/>
              <a:chOff x="0" y="0"/>
              <a:chExt cx="2147483647" cy="2147483647"/>
            </a:xfrm>
          </p:grpSpPr>
          <p:pic>
            <p:nvPicPr>
              <p:cNvPr id="1612" name="Shape 1612"/>
              <p:cNvPicPr preferRelativeResize="0"/>
              <p:nvPr/>
            </p:nvPicPr>
            <p:blipFill rotWithShape="1">
              <a:blip r:embed="rId17">
                <a:alphaModFix/>
              </a:blip>
              <a:srcRect b="0" l="0" r="0" t="0"/>
              <a:stretch/>
            </p:blipFill>
            <p:spPr>
              <a:xfrm>
                <a:off x="0" y="0"/>
                <a:ext cx="2147483647" cy="2147483647"/>
              </a:xfrm>
              <a:prstGeom prst="rect">
                <a:avLst/>
              </a:prstGeom>
              <a:noFill/>
              <a:ln>
                <a:noFill/>
              </a:ln>
            </p:spPr>
          </p:pic>
          <p:sp>
            <p:nvSpPr>
              <p:cNvPr id="1613" name="Shape 1613"/>
              <p:cNvSpPr txBox="1"/>
              <p:nvPr/>
            </p:nvSpPr>
            <p:spPr>
              <a:xfrm>
                <a:off x="412189601" y="105943291"/>
                <a:ext cx="1456111488" cy="1808921309"/>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614" name="Shape 1614"/>
            <p:cNvGrpSpPr/>
            <p:nvPr/>
          </p:nvGrpSpPr>
          <p:grpSpPr>
            <a:xfrm>
              <a:off x="311244525" y="15919133"/>
              <a:ext cx="855955495" cy="827175090"/>
              <a:chOff x="0" y="0"/>
              <a:chExt cx="2147483647" cy="2147483646"/>
            </a:xfrm>
          </p:grpSpPr>
          <p:pic>
            <p:nvPicPr>
              <p:cNvPr id="1615" name="Shape 1615"/>
              <p:cNvPicPr preferRelativeResize="0"/>
              <p:nvPr/>
            </p:nvPicPr>
            <p:blipFill rotWithShape="1">
              <a:blip r:embed="rId20">
                <a:alphaModFix/>
              </a:blip>
              <a:srcRect b="0" l="0" r="0" t="0"/>
              <a:stretch/>
            </p:blipFill>
            <p:spPr>
              <a:xfrm>
                <a:off x="0" y="0"/>
                <a:ext cx="2147483647" cy="2147483646"/>
              </a:xfrm>
              <a:prstGeom prst="rect">
                <a:avLst/>
              </a:prstGeom>
              <a:noFill/>
              <a:ln>
                <a:noFill/>
              </a:ln>
            </p:spPr>
          </p:pic>
          <p:sp>
            <p:nvSpPr>
              <p:cNvPr id="1616" name="Shape 1616"/>
              <p:cNvSpPr txBox="1"/>
              <p:nvPr/>
            </p:nvSpPr>
            <p:spPr>
              <a:xfrm rot="-2340000">
                <a:off x="423890747" y="630352848"/>
                <a:ext cx="1293447995" cy="55449854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617" name="Shape 1617"/>
            <p:cNvGrpSpPr/>
            <p:nvPr/>
          </p:nvGrpSpPr>
          <p:grpSpPr>
            <a:xfrm>
              <a:off x="31124399" y="222703883"/>
              <a:ext cx="840392669" cy="874896730"/>
              <a:chOff x="0" y="0"/>
              <a:chExt cx="2147483646" cy="2147483647"/>
            </a:xfrm>
          </p:grpSpPr>
          <p:pic>
            <p:nvPicPr>
              <p:cNvPr id="1618" name="Shape 1618"/>
              <p:cNvPicPr preferRelativeResize="0"/>
              <p:nvPr/>
            </p:nvPicPr>
            <p:blipFill rotWithShape="1">
              <a:blip r:embed="rId21">
                <a:alphaModFix/>
              </a:blip>
              <a:srcRect b="0" l="0" r="0" t="0"/>
              <a:stretch/>
            </p:blipFill>
            <p:spPr>
              <a:xfrm>
                <a:off x="0" y="0"/>
                <a:ext cx="2147483646" cy="2147483647"/>
              </a:xfrm>
              <a:prstGeom prst="rect">
                <a:avLst/>
              </a:prstGeom>
              <a:noFill/>
              <a:ln>
                <a:noFill/>
              </a:ln>
            </p:spPr>
          </p:pic>
          <p:sp>
            <p:nvSpPr>
              <p:cNvPr id="1619" name="Shape 1619"/>
              <p:cNvSpPr txBox="1"/>
              <p:nvPr/>
            </p:nvSpPr>
            <p:spPr>
              <a:xfrm rot="7980001">
                <a:off x="491372685" y="573168609"/>
                <a:ext cx="1137451508" cy="70689924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620" name="Shape 1620"/>
            <p:cNvGrpSpPr/>
            <p:nvPr/>
          </p:nvGrpSpPr>
          <p:grpSpPr>
            <a:xfrm flipH="1">
              <a:off x="715696338" y="0"/>
              <a:ext cx="1431787308" cy="2147483647"/>
              <a:chOff x="0" y="0"/>
              <a:chExt cx="2147483647" cy="2147483647"/>
            </a:xfrm>
          </p:grpSpPr>
          <p:sp>
            <p:nvSpPr>
              <p:cNvPr id="1621" name="Shape 1621"/>
              <p:cNvSpPr txBox="1"/>
              <p:nvPr/>
            </p:nvSpPr>
            <p:spPr>
              <a:xfrm rot="-1920000">
                <a:off x="985927085" y="332737647"/>
                <a:ext cx="1051620149" cy="211270219"/>
              </a:xfrm>
              <a:prstGeom prst="rect">
                <a:avLst/>
              </a:prstGeom>
              <a:solidFill>
                <a:srgbClr val="EDD14A"/>
              </a:solidFill>
              <a:ln cap="flat" cmpd="sng" w="9525">
                <a:solidFill>
                  <a:schemeClr val="dk1"/>
                </a:solidFill>
                <a:prstDash val="solid"/>
                <a:miter/>
                <a:headEnd len="med" w="med" type="none"/>
                <a:tailEnd len="med" w="med" type="none"/>
              </a:ln>
              <a:effectLst>
                <a:outerShdw blurRad="63500" dir="5400000" dist="23000">
                  <a:srgbClr val="808080">
                    <a:alpha val="34900"/>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1622" name="Shape 1622"/>
              <p:cNvGrpSpPr/>
              <p:nvPr/>
            </p:nvGrpSpPr>
            <p:grpSpPr>
              <a:xfrm flipH="1">
                <a:off x="0" y="254525265"/>
                <a:ext cx="2054079608" cy="1892958381"/>
                <a:chOff x="0" y="0"/>
                <a:chExt cx="2147483647" cy="2147483647"/>
              </a:xfrm>
            </p:grpSpPr>
            <p:pic>
              <p:nvPicPr>
                <p:cNvPr id="1623" name="Shape 1623"/>
                <p:cNvPicPr preferRelativeResize="0"/>
                <p:nvPr/>
              </p:nvPicPr>
              <p:blipFill rotWithShape="1">
                <a:blip r:embed="rId10">
                  <a:alphaModFix/>
                </a:blip>
                <a:srcRect b="0" l="0" r="0" t="0"/>
                <a:stretch/>
              </p:blipFill>
              <p:spPr>
                <a:xfrm>
                  <a:off x="0" y="0"/>
                  <a:ext cx="2147483647" cy="2147483647"/>
                </a:xfrm>
                <a:prstGeom prst="rect">
                  <a:avLst/>
                </a:prstGeom>
                <a:noFill/>
                <a:ln>
                  <a:noFill/>
                </a:ln>
              </p:spPr>
            </p:pic>
            <p:sp>
              <p:nvSpPr>
                <p:cNvPr id="1624" name="Shape 1624"/>
                <p:cNvSpPr txBox="1"/>
                <p:nvPr/>
              </p:nvSpPr>
              <p:spPr>
                <a:xfrm>
                  <a:off x="220777378" y="103356489"/>
                  <a:ext cx="1598351360" cy="1808921309"/>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625" name="Shape 1625"/>
              <p:cNvGrpSpPr/>
              <p:nvPr/>
            </p:nvGrpSpPr>
            <p:grpSpPr>
              <a:xfrm flipH="1">
                <a:off x="630265754" y="0"/>
                <a:ext cx="1517217892" cy="938525583"/>
                <a:chOff x="0" y="0"/>
                <a:chExt cx="2147483646" cy="2147483647"/>
              </a:xfrm>
            </p:grpSpPr>
            <p:pic>
              <p:nvPicPr>
                <p:cNvPr id="1626" name="Shape 1626"/>
                <p:cNvPicPr preferRelativeResize="0"/>
                <p:nvPr/>
              </p:nvPicPr>
              <p:blipFill rotWithShape="1">
                <a:blip r:embed="rId22">
                  <a:alphaModFix/>
                </a:blip>
                <a:srcRect b="0" l="0" r="0" t="0"/>
                <a:stretch/>
              </p:blipFill>
              <p:spPr>
                <a:xfrm>
                  <a:off x="0" y="0"/>
                  <a:ext cx="2147483646" cy="2147483647"/>
                </a:xfrm>
                <a:prstGeom prst="rect">
                  <a:avLst/>
                </a:prstGeom>
                <a:noFill/>
                <a:ln>
                  <a:noFill/>
                </a:ln>
              </p:spPr>
            </p:pic>
            <p:sp>
              <p:nvSpPr>
                <p:cNvPr id="1627" name="Shape 1627"/>
                <p:cNvSpPr txBox="1"/>
                <p:nvPr/>
              </p:nvSpPr>
              <p:spPr>
                <a:xfrm rot="2280001">
                  <a:off x="331549702" y="695938662"/>
                  <a:ext cx="1489017312" cy="488710762"/>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628" name="Shape 1628"/>
              <p:cNvGrpSpPr/>
              <p:nvPr/>
            </p:nvGrpSpPr>
            <p:grpSpPr>
              <a:xfrm flipH="1">
                <a:off x="116710515" y="238608450"/>
                <a:ext cx="1353825197" cy="938525583"/>
                <a:chOff x="0" y="0"/>
                <a:chExt cx="2147483647" cy="2147483647"/>
              </a:xfrm>
            </p:grpSpPr>
            <p:pic>
              <p:nvPicPr>
                <p:cNvPr id="1629" name="Shape 1629"/>
                <p:cNvPicPr preferRelativeResize="0"/>
                <p:nvPr/>
              </p:nvPicPr>
              <p:blipFill rotWithShape="1">
                <a:blip r:embed="rId23">
                  <a:alphaModFix/>
                </a:blip>
                <a:srcRect b="0" l="0" r="0" t="0"/>
                <a:stretch/>
              </p:blipFill>
              <p:spPr>
                <a:xfrm>
                  <a:off x="0" y="0"/>
                  <a:ext cx="2147483647" cy="2147483647"/>
                </a:xfrm>
                <a:prstGeom prst="rect">
                  <a:avLst/>
                </a:prstGeom>
                <a:noFill/>
                <a:ln>
                  <a:noFill/>
                </a:ln>
              </p:spPr>
            </p:pic>
            <p:sp>
              <p:nvSpPr>
                <p:cNvPr id="1630" name="Shape 1630"/>
                <p:cNvSpPr txBox="1"/>
                <p:nvPr/>
              </p:nvSpPr>
              <p:spPr>
                <a:xfrm rot="-8040001">
                  <a:off x="547840911" y="483104509"/>
                  <a:ext cx="1059007292" cy="896539998"/>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grpSp>
      <p:grpSp>
        <p:nvGrpSpPr>
          <p:cNvPr id="1631" name="Shape 1631"/>
          <p:cNvGrpSpPr/>
          <p:nvPr/>
        </p:nvGrpSpPr>
        <p:grpSpPr>
          <a:xfrm>
            <a:off x="2976475" y="150661"/>
            <a:ext cx="1169046" cy="733753"/>
            <a:chOff x="0" y="0"/>
            <a:chExt cx="2147483647" cy="2147483647"/>
          </a:xfrm>
        </p:grpSpPr>
        <p:grpSp>
          <p:nvGrpSpPr>
            <p:cNvPr id="1632" name="Shape 1632"/>
            <p:cNvGrpSpPr/>
            <p:nvPr/>
          </p:nvGrpSpPr>
          <p:grpSpPr>
            <a:xfrm>
              <a:off x="932743250" y="102873886"/>
              <a:ext cx="574831777" cy="552944935"/>
              <a:chOff x="0" y="0"/>
              <a:chExt cx="2147483646" cy="2147483647"/>
            </a:xfrm>
          </p:grpSpPr>
          <p:pic>
            <p:nvPicPr>
              <p:cNvPr id="1633" name="Shape 1633"/>
              <p:cNvPicPr preferRelativeResize="0"/>
              <p:nvPr/>
            </p:nvPicPr>
            <p:blipFill rotWithShape="1">
              <a:blip r:embed="rId24">
                <a:alphaModFix/>
              </a:blip>
              <a:srcRect b="0" l="0" r="0" t="0"/>
              <a:stretch/>
            </p:blipFill>
            <p:spPr>
              <a:xfrm>
                <a:off x="0" y="0"/>
                <a:ext cx="2147483646" cy="2147483647"/>
              </a:xfrm>
              <a:prstGeom prst="rect">
                <a:avLst/>
              </a:prstGeom>
              <a:noFill/>
              <a:ln>
                <a:noFill/>
              </a:ln>
            </p:spPr>
          </p:pic>
          <p:sp>
            <p:nvSpPr>
              <p:cNvPr id="1634" name="Shape 1634"/>
              <p:cNvSpPr txBox="1"/>
              <p:nvPr/>
            </p:nvSpPr>
            <p:spPr>
              <a:xfrm rot="9180000">
                <a:off x="421264131" y="681198228"/>
                <a:ext cx="1292951458" cy="406618454"/>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635" name="Shape 1635"/>
            <p:cNvGrpSpPr/>
            <p:nvPr/>
          </p:nvGrpSpPr>
          <p:grpSpPr>
            <a:xfrm>
              <a:off x="921898914" y="0"/>
              <a:ext cx="542294129" cy="630100043"/>
              <a:chOff x="0" y="0"/>
              <a:chExt cx="2147483647" cy="2147483647"/>
            </a:xfrm>
          </p:grpSpPr>
          <p:pic>
            <p:nvPicPr>
              <p:cNvPr id="1636" name="Shape 1636"/>
              <p:cNvPicPr preferRelativeResize="0"/>
              <p:nvPr/>
            </p:nvPicPr>
            <p:blipFill rotWithShape="1">
              <a:blip r:embed="rId25">
                <a:alphaModFix/>
              </a:blip>
              <a:srcRect b="0" l="0" r="0" t="0"/>
              <a:stretch/>
            </p:blipFill>
            <p:spPr>
              <a:xfrm>
                <a:off x="0" y="0"/>
                <a:ext cx="2147483647" cy="2147483647"/>
              </a:xfrm>
              <a:prstGeom prst="rect">
                <a:avLst/>
              </a:prstGeom>
              <a:noFill/>
              <a:ln>
                <a:noFill/>
              </a:ln>
            </p:spPr>
          </p:pic>
          <p:sp>
            <p:nvSpPr>
              <p:cNvPr id="1637" name="Shape 1637"/>
              <p:cNvSpPr txBox="1"/>
              <p:nvPr/>
            </p:nvSpPr>
            <p:spPr>
              <a:xfrm rot="8220002">
                <a:off x="435830596" y="691851577"/>
                <a:ext cx="1301418539" cy="433329585"/>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sp>
          <p:nvSpPr>
            <p:cNvPr id="1638" name="Shape 1638"/>
            <p:cNvSpPr txBox="1"/>
            <p:nvPr/>
          </p:nvSpPr>
          <p:spPr>
            <a:xfrm rot="-1919999">
              <a:off x="1715211706" y="666128900"/>
              <a:ext cx="358709059" cy="170784206"/>
            </a:xfrm>
            <a:prstGeom prst="rect">
              <a:avLst/>
            </a:prstGeom>
            <a:solidFill>
              <a:srgbClr val="EDD14A"/>
            </a:solidFill>
            <a:ln cap="flat" cmpd="sng" w="9525">
              <a:solidFill>
                <a:schemeClr val="dk1"/>
              </a:solidFill>
              <a:prstDash val="solid"/>
              <a:miter/>
              <a:headEnd len="med" w="med" type="none"/>
              <a:tailEnd len="med" w="med" type="none"/>
            </a:ln>
            <a:effectLst>
              <a:outerShdw blurRad="63500" dir="5400000" dist="23000">
                <a:srgbClr val="808080">
                  <a:alpha val="34900"/>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1639" name="Shape 1639"/>
            <p:cNvGrpSpPr/>
            <p:nvPr/>
          </p:nvGrpSpPr>
          <p:grpSpPr>
            <a:xfrm>
              <a:off x="1334039807" y="604382143"/>
              <a:ext cx="770057663" cy="1517383778"/>
              <a:chOff x="0" y="0"/>
              <a:chExt cx="2147483647" cy="2147483647"/>
            </a:xfrm>
          </p:grpSpPr>
          <p:pic>
            <p:nvPicPr>
              <p:cNvPr id="1640" name="Shape 1640"/>
              <p:cNvPicPr preferRelativeResize="0"/>
              <p:nvPr/>
            </p:nvPicPr>
            <p:blipFill rotWithShape="1">
              <a:blip r:embed="rId26">
                <a:alphaModFix/>
              </a:blip>
              <a:srcRect b="0" l="0" r="0" t="0"/>
              <a:stretch/>
            </p:blipFill>
            <p:spPr>
              <a:xfrm>
                <a:off x="0" y="0"/>
                <a:ext cx="2147483647" cy="2147483647"/>
              </a:xfrm>
              <a:prstGeom prst="rect">
                <a:avLst/>
              </a:prstGeom>
              <a:noFill/>
              <a:ln>
                <a:noFill/>
              </a:ln>
            </p:spPr>
          </p:pic>
          <p:sp>
            <p:nvSpPr>
              <p:cNvPr id="1641" name="Shape 1641"/>
              <p:cNvSpPr txBox="1"/>
              <p:nvPr/>
            </p:nvSpPr>
            <p:spPr>
              <a:xfrm>
                <a:off x="419314382" y="101637959"/>
                <a:ext cx="1456111488" cy="182332591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642" name="Shape 1642"/>
            <p:cNvGrpSpPr/>
            <p:nvPr/>
          </p:nvGrpSpPr>
          <p:grpSpPr>
            <a:xfrm>
              <a:off x="1550960104" y="437211572"/>
              <a:ext cx="596523542" cy="668677597"/>
              <a:chOff x="0" y="0"/>
              <a:chExt cx="2147483647" cy="2147483646"/>
            </a:xfrm>
          </p:grpSpPr>
          <p:pic>
            <p:nvPicPr>
              <p:cNvPr id="1643" name="Shape 1643"/>
              <p:cNvPicPr preferRelativeResize="0"/>
              <p:nvPr/>
            </p:nvPicPr>
            <p:blipFill rotWithShape="1">
              <a:blip r:embed="rId27">
                <a:alphaModFix/>
              </a:blip>
              <a:srcRect b="0" l="0" r="0" t="0"/>
              <a:stretch/>
            </p:blipFill>
            <p:spPr>
              <a:xfrm>
                <a:off x="0" y="0"/>
                <a:ext cx="2147483647" cy="2147483646"/>
              </a:xfrm>
              <a:prstGeom prst="rect">
                <a:avLst/>
              </a:prstGeom>
              <a:noFill/>
              <a:ln>
                <a:noFill/>
              </a:ln>
            </p:spPr>
          </p:pic>
          <p:sp>
            <p:nvSpPr>
              <p:cNvPr id="1644" name="Shape 1644"/>
              <p:cNvSpPr txBox="1"/>
              <p:nvPr/>
            </p:nvSpPr>
            <p:spPr>
              <a:xfrm rot="-2340000">
                <a:off x="433090611" y="659903758"/>
                <a:ext cx="1293447995" cy="55421362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645" name="Shape 1645"/>
            <p:cNvGrpSpPr/>
            <p:nvPr/>
          </p:nvGrpSpPr>
          <p:grpSpPr>
            <a:xfrm>
              <a:off x="1355738186" y="617240332"/>
              <a:ext cx="585677659" cy="694395966"/>
              <a:chOff x="0" y="0"/>
              <a:chExt cx="2147483646" cy="2147483646"/>
            </a:xfrm>
          </p:grpSpPr>
          <p:pic>
            <p:nvPicPr>
              <p:cNvPr id="1646" name="Shape 1646"/>
              <p:cNvPicPr preferRelativeResize="0"/>
              <p:nvPr/>
            </p:nvPicPr>
            <p:blipFill rotWithShape="1">
              <a:blip r:embed="rId28">
                <a:alphaModFix/>
              </a:blip>
              <a:srcRect b="0" l="0" r="0" t="0"/>
              <a:stretch/>
            </p:blipFill>
            <p:spPr>
              <a:xfrm>
                <a:off x="0" y="0"/>
                <a:ext cx="2147483646" cy="2147483646"/>
              </a:xfrm>
              <a:prstGeom prst="rect">
                <a:avLst/>
              </a:prstGeom>
              <a:noFill/>
              <a:ln>
                <a:noFill/>
              </a:ln>
            </p:spPr>
          </p:pic>
          <p:sp>
            <p:nvSpPr>
              <p:cNvPr id="1647" name="Shape 1647"/>
              <p:cNvSpPr txBox="1"/>
              <p:nvPr/>
            </p:nvSpPr>
            <p:spPr>
              <a:xfrm rot="7979999">
                <a:off x="501037684" y="572033273"/>
                <a:ext cx="1136877586" cy="719989967"/>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648" name="Shape 1648"/>
            <p:cNvGrpSpPr/>
            <p:nvPr/>
          </p:nvGrpSpPr>
          <p:grpSpPr>
            <a:xfrm>
              <a:off x="715823835" y="180028408"/>
              <a:ext cx="607369424" cy="694395966"/>
              <a:chOff x="0" y="0"/>
              <a:chExt cx="2147483647" cy="2147483646"/>
            </a:xfrm>
          </p:grpSpPr>
          <p:pic>
            <p:nvPicPr>
              <p:cNvPr id="1649" name="Shape 1649"/>
              <p:cNvPicPr preferRelativeResize="0"/>
              <p:nvPr/>
            </p:nvPicPr>
            <p:blipFill rotWithShape="1">
              <a:blip r:embed="rId29">
                <a:alphaModFix/>
              </a:blip>
              <a:srcRect b="0" l="0" r="0" t="0"/>
              <a:stretch/>
            </p:blipFill>
            <p:spPr>
              <a:xfrm>
                <a:off x="0" y="0"/>
                <a:ext cx="2147483647" cy="2147483646"/>
              </a:xfrm>
              <a:prstGeom prst="rect">
                <a:avLst/>
              </a:prstGeom>
              <a:noFill/>
              <a:ln>
                <a:noFill/>
              </a:ln>
            </p:spPr>
          </p:pic>
          <p:sp>
            <p:nvSpPr>
              <p:cNvPr id="1650" name="Shape 1650"/>
              <p:cNvSpPr txBox="1"/>
              <p:nvPr/>
            </p:nvSpPr>
            <p:spPr>
              <a:xfrm rot="8400002">
                <a:off x="448165982" y="593743499"/>
                <a:ext cx="1223686316" cy="64502049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651" name="Shape 1651"/>
            <p:cNvGrpSpPr/>
            <p:nvPr/>
          </p:nvGrpSpPr>
          <p:grpSpPr>
            <a:xfrm>
              <a:off x="0" y="462930469"/>
              <a:ext cx="1106280023" cy="1684553177"/>
              <a:chOff x="0" y="0"/>
              <a:chExt cx="2147483647" cy="2147483646"/>
            </a:xfrm>
          </p:grpSpPr>
          <p:pic>
            <p:nvPicPr>
              <p:cNvPr id="1652" name="Shape 1652"/>
              <p:cNvPicPr preferRelativeResize="0"/>
              <p:nvPr/>
            </p:nvPicPr>
            <p:blipFill rotWithShape="1">
              <a:blip r:embed="rId30">
                <a:alphaModFix/>
              </a:blip>
              <a:srcRect b="0" l="0" r="0" t="0"/>
              <a:stretch/>
            </p:blipFill>
            <p:spPr>
              <a:xfrm>
                <a:off x="0" y="0"/>
                <a:ext cx="2147483647" cy="2147483646"/>
              </a:xfrm>
              <a:prstGeom prst="rect">
                <a:avLst/>
              </a:prstGeom>
              <a:noFill/>
              <a:ln>
                <a:noFill/>
              </a:ln>
            </p:spPr>
          </p:pic>
          <p:sp>
            <p:nvSpPr>
              <p:cNvPr id="1653" name="Shape 1653"/>
              <p:cNvSpPr txBox="1"/>
              <p:nvPr/>
            </p:nvSpPr>
            <p:spPr>
              <a:xfrm>
                <a:off x="293691854" y="94074206"/>
                <a:ext cx="1659641800" cy="1826913958"/>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grpSp>
        <p:nvGrpSpPr>
          <p:cNvPr id="1654" name="Shape 1654"/>
          <p:cNvGrpSpPr/>
          <p:nvPr/>
        </p:nvGrpSpPr>
        <p:grpSpPr>
          <a:xfrm>
            <a:off x="3974293" y="300049"/>
            <a:ext cx="549096" cy="588760"/>
            <a:chOff x="0" y="0"/>
            <a:chExt cx="2147483647" cy="2147483646"/>
          </a:xfrm>
        </p:grpSpPr>
        <p:sp>
          <p:nvSpPr>
            <p:cNvPr id="1655" name="Shape 1655"/>
            <p:cNvSpPr txBox="1"/>
            <p:nvPr/>
          </p:nvSpPr>
          <p:spPr>
            <a:xfrm flipH="1" rot="1920000">
              <a:off x="110146881" y="331197686"/>
              <a:ext cx="1040322042" cy="212845106"/>
            </a:xfrm>
            <a:prstGeom prst="rect">
              <a:avLst/>
            </a:prstGeom>
            <a:solidFill>
              <a:srgbClr val="EDD14A"/>
            </a:solidFill>
            <a:ln cap="flat" cmpd="sng" w="9525">
              <a:solidFill>
                <a:schemeClr val="dk1"/>
              </a:solidFill>
              <a:prstDash val="solid"/>
              <a:miter/>
              <a:headEnd len="med" w="med" type="none"/>
              <a:tailEnd len="med" w="med" type="none"/>
            </a:ln>
            <a:effectLst>
              <a:outerShdw blurRad="63500" dir="5400000" dist="23000">
                <a:srgbClr val="808080">
                  <a:alpha val="34900"/>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1656" name="Shape 1656"/>
            <p:cNvGrpSpPr/>
            <p:nvPr/>
          </p:nvGrpSpPr>
          <p:grpSpPr>
            <a:xfrm>
              <a:off x="92361294" y="256417114"/>
              <a:ext cx="2055122351" cy="1891066532"/>
              <a:chOff x="0" y="0"/>
              <a:chExt cx="2147483647" cy="2147483647"/>
            </a:xfrm>
          </p:grpSpPr>
          <p:pic>
            <p:nvPicPr>
              <p:cNvPr id="1657" name="Shape 1657"/>
              <p:cNvPicPr preferRelativeResize="0"/>
              <p:nvPr/>
            </p:nvPicPr>
            <p:blipFill rotWithShape="1">
              <a:blip r:embed="rId31">
                <a:alphaModFix/>
              </a:blip>
              <a:srcRect b="0" l="0" r="0" t="0"/>
              <a:stretch/>
            </p:blipFill>
            <p:spPr>
              <a:xfrm>
                <a:off x="0" y="0"/>
                <a:ext cx="2147483647" cy="2147483647"/>
              </a:xfrm>
              <a:prstGeom prst="rect">
                <a:avLst/>
              </a:prstGeom>
              <a:noFill/>
              <a:ln>
                <a:noFill/>
              </a:ln>
            </p:spPr>
          </p:pic>
          <p:sp>
            <p:nvSpPr>
              <p:cNvPr id="1658" name="Shape 1658"/>
              <p:cNvSpPr txBox="1"/>
              <p:nvPr/>
            </p:nvSpPr>
            <p:spPr>
              <a:xfrm>
                <a:off x="223981544" y="99001966"/>
                <a:ext cx="1580387867" cy="182332591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659" name="Shape 1659"/>
            <p:cNvGrpSpPr/>
            <p:nvPr/>
          </p:nvGrpSpPr>
          <p:grpSpPr>
            <a:xfrm>
              <a:off x="0" y="0"/>
              <a:ext cx="1500932054" cy="945533265"/>
              <a:chOff x="0" y="0"/>
              <a:chExt cx="2147483646" cy="2147483647"/>
            </a:xfrm>
          </p:grpSpPr>
          <p:pic>
            <p:nvPicPr>
              <p:cNvPr id="1660" name="Shape 1660"/>
              <p:cNvPicPr preferRelativeResize="0"/>
              <p:nvPr/>
            </p:nvPicPr>
            <p:blipFill rotWithShape="1">
              <a:blip r:embed="rId32">
                <a:alphaModFix/>
              </a:blip>
              <a:srcRect b="0" l="0" r="0" t="0"/>
              <a:stretch/>
            </p:blipFill>
            <p:spPr>
              <a:xfrm>
                <a:off x="0" y="0"/>
                <a:ext cx="2147483646" cy="2147483647"/>
              </a:xfrm>
              <a:prstGeom prst="rect">
                <a:avLst/>
              </a:prstGeom>
              <a:noFill/>
              <a:ln>
                <a:noFill/>
              </a:ln>
            </p:spPr>
          </p:pic>
          <p:sp>
            <p:nvSpPr>
              <p:cNvPr id="1661" name="Shape 1661"/>
              <p:cNvSpPr txBox="1"/>
              <p:nvPr/>
            </p:nvSpPr>
            <p:spPr>
              <a:xfrm rot="2279999">
                <a:off x="339330765" y="685525788"/>
                <a:ext cx="1489011560" cy="48845910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662" name="Shape 1662"/>
            <p:cNvGrpSpPr/>
            <p:nvPr/>
          </p:nvGrpSpPr>
          <p:grpSpPr>
            <a:xfrm>
              <a:off x="669651763" y="240390542"/>
              <a:ext cx="1362384480" cy="929507278"/>
              <a:chOff x="0" y="0"/>
              <a:chExt cx="2147483647" cy="2147483647"/>
            </a:xfrm>
          </p:grpSpPr>
          <p:pic>
            <p:nvPicPr>
              <p:cNvPr id="1663" name="Shape 1663"/>
              <p:cNvPicPr preferRelativeResize="0"/>
              <p:nvPr/>
            </p:nvPicPr>
            <p:blipFill rotWithShape="1">
              <a:blip r:embed="rId33">
                <a:alphaModFix/>
              </a:blip>
              <a:srcRect b="0" l="0" r="0" t="0"/>
              <a:stretch/>
            </p:blipFill>
            <p:spPr>
              <a:xfrm>
                <a:off x="0" y="0"/>
                <a:ext cx="2147483647" cy="2147483647"/>
              </a:xfrm>
              <a:prstGeom prst="rect">
                <a:avLst/>
              </a:prstGeom>
              <a:noFill/>
              <a:ln>
                <a:noFill/>
              </a:ln>
            </p:spPr>
          </p:pic>
          <p:sp>
            <p:nvSpPr>
              <p:cNvPr id="1664" name="Shape 1664"/>
              <p:cNvSpPr txBox="1"/>
              <p:nvPr/>
            </p:nvSpPr>
            <p:spPr>
              <a:xfrm rot="-8039999">
                <a:off x="547381759" y="480443367"/>
                <a:ext cx="1040532156" cy="911991092"/>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grpSp>
        <p:nvGrpSpPr>
          <p:cNvPr id="1665" name="Shape 1665"/>
          <p:cNvGrpSpPr/>
          <p:nvPr/>
        </p:nvGrpSpPr>
        <p:grpSpPr>
          <a:xfrm>
            <a:off x="7564098" y="146268"/>
            <a:ext cx="826599" cy="733753"/>
            <a:chOff x="0" y="0"/>
            <a:chExt cx="2147483647" cy="2147483646"/>
          </a:xfrm>
        </p:grpSpPr>
        <p:grpSp>
          <p:nvGrpSpPr>
            <p:cNvPr id="1666" name="Shape 1666"/>
            <p:cNvGrpSpPr/>
            <p:nvPr/>
          </p:nvGrpSpPr>
          <p:grpSpPr>
            <a:xfrm>
              <a:off x="0" y="102873883"/>
              <a:ext cx="812975368" cy="552944920"/>
              <a:chOff x="0" y="0"/>
              <a:chExt cx="2147483646" cy="2147483647"/>
            </a:xfrm>
          </p:grpSpPr>
          <p:pic>
            <p:nvPicPr>
              <p:cNvPr id="1667" name="Shape 1667"/>
              <p:cNvPicPr preferRelativeResize="0"/>
              <p:nvPr/>
            </p:nvPicPr>
            <p:blipFill rotWithShape="1">
              <a:blip r:embed="rId34">
                <a:alphaModFix/>
              </a:blip>
              <a:srcRect b="0" l="0" r="0" t="0"/>
              <a:stretch/>
            </p:blipFill>
            <p:spPr>
              <a:xfrm>
                <a:off x="0" y="0"/>
                <a:ext cx="2147483646" cy="2147483647"/>
              </a:xfrm>
              <a:prstGeom prst="rect">
                <a:avLst/>
              </a:prstGeom>
              <a:noFill/>
              <a:ln>
                <a:noFill/>
              </a:ln>
            </p:spPr>
          </p:pic>
          <p:sp>
            <p:nvSpPr>
              <p:cNvPr id="1668" name="Shape 1668"/>
              <p:cNvSpPr txBox="1"/>
              <p:nvPr/>
            </p:nvSpPr>
            <p:spPr>
              <a:xfrm rot="-9240000">
                <a:off x="409410976" y="670024391"/>
                <a:ext cx="1314759419" cy="406617504"/>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669" name="Shape 1669"/>
            <p:cNvGrpSpPr/>
            <p:nvPr/>
          </p:nvGrpSpPr>
          <p:grpSpPr>
            <a:xfrm>
              <a:off x="46009674" y="0"/>
              <a:ext cx="782297052" cy="630100026"/>
              <a:chOff x="0" y="0"/>
              <a:chExt cx="2147483647" cy="2147483647"/>
            </a:xfrm>
          </p:grpSpPr>
          <p:pic>
            <p:nvPicPr>
              <p:cNvPr id="1670" name="Shape 1670"/>
              <p:cNvPicPr preferRelativeResize="0"/>
              <p:nvPr/>
            </p:nvPicPr>
            <p:blipFill rotWithShape="1">
              <a:blip r:embed="rId35">
                <a:alphaModFix/>
              </a:blip>
              <a:srcRect b="0" l="0" r="0" t="0"/>
              <a:stretch/>
            </p:blipFill>
            <p:spPr>
              <a:xfrm>
                <a:off x="0" y="0"/>
                <a:ext cx="2147483647" cy="2147483647"/>
              </a:xfrm>
              <a:prstGeom prst="rect">
                <a:avLst/>
              </a:prstGeom>
              <a:noFill/>
              <a:ln>
                <a:noFill/>
              </a:ln>
            </p:spPr>
          </p:pic>
          <p:sp>
            <p:nvSpPr>
              <p:cNvPr id="1671" name="Shape 1671"/>
              <p:cNvSpPr txBox="1"/>
              <p:nvPr/>
            </p:nvSpPr>
            <p:spPr>
              <a:xfrm rot="-8280001">
                <a:off x="421537348" y="682045358"/>
                <a:ext cx="1297424524" cy="433329966"/>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672" name="Shape 1672"/>
            <p:cNvGrpSpPr/>
            <p:nvPr/>
          </p:nvGrpSpPr>
          <p:grpSpPr>
            <a:xfrm>
              <a:off x="260775956" y="180027525"/>
              <a:ext cx="874331999" cy="694395947"/>
              <a:chOff x="0" y="0"/>
              <a:chExt cx="2147483647" cy="2147483646"/>
            </a:xfrm>
          </p:grpSpPr>
          <p:pic>
            <p:nvPicPr>
              <p:cNvPr id="1673" name="Shape 1673"/>
              <p:cNvPicPr preferRelativeResize="0"/>
              <p:nvPr/>
            </p:nvPicPr>
            <p:blipFill rotWithShape="1">
              <a:blip r:embed="rId36">
                <a:alphaModFix/>
              </a:blip>
              <a:srcRect b="0" l="0" r="0" t="0"/>
              <a:stretch/>
            </p:blipFill>
            <p:spPr>
              <a:xfrm>
                <a:off x="0" y="0"/>
                <a:ext cx="2147483647" cy="2147483646"/>
              </a:xfrm>
              <a:prstGeom prst="rect">
                <a:avLst/>
              </a:prstGeom>
              <a:noFill/>
              <a:ln>
                <a:noFill/>
              </a:ln>
            </p:spPr>
          </p:pic>
          <p:sp>
            <p:nvSpPr>
              <p:cNvPr id="1674" name="Shape 1674"/>
              <p:cNvSpPr txBox="1"/>
              <p:nvPr/>
            </p:nvSpPr>
            <p:spPr>
              <a:xfrm rot="-8460001">
                <a:off x="456998605" y="584845773"/>
                <a:ext cx="1222495802" cy="645020227"/>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675" name="Shape 1675"/>
            <p:cNvGrpSpPr/>
            <p:nvPr/>
          </p:nvGrpSpPr>
          <p:grpSpPr>
            <a:xfrm>
              <a:off x="567550385" y="462930514"/>
              <a:ext cx="1579933262" cy="1684553132"/>
              <a:chOff x="0" y="0"/>
              <a:chExt cx="2147483647" cy="2147483646"/>
            </a:xfrm>
          </p:grpSpPr>
          <p:pic>
            <p:nvPicPr>
              <p:cNvPr id="1676" name="Shape 1676"/>
              <p:cNvPicPr preferRelativeResize="0"/>
              <p:nvPr/>
            </p:nvPicPr>
            <p:blipFill rotWithShape="1">
              <a:blip r:embed="rId37">
                <a:alphaModFix/>
              </a:blip>
              <a:srcRect b="0" l="0" r="0" t="0"/>
              <a:stretch/>
            </p:blipFill>
            <p:spPr>
              <a:xfrm>
                <a:off x="0" y="0"/>
                <a:ext cx="2147483647" cy="2147483646"/>
              </a:xfrm>
              <a:prstGeom prst="rect">
                <a:avLst/>
              </a:prstGeom>
              <a:noFill/>
              <a:ln>
                <a:noFill/>
              </a:ln>
            </p:spPr>
          </p:pic>
          <p:sp>
            <p:nvSpPr>
              <p:cNvPr id="1677" name="Shape 1677"/>
              <p:cNvSpPr txBox="1"/>
              <p:nvPr/>
            </p:nvSpPr>
            <p:spPr>
              <a:xfrm>
                <a:off x="192484361" y="90406217"/>
                <a:ext cx="1671252509" cy="1826913958"/>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grpSp>
        <p:nvGrpSpPr>
          <p:cNvPr id="1678" name="Shape 1678"/>
          <p:cNvGrpSpPr/>
          <p:nvPr/>
        </p:nvGrpSpPr>
        <p:grpSpPr>
          <a:xfrm>
            <a:off x="5214200" y="308836"/>
            <a:ext cx="814727" cy="593154"/>
            <a:chOff x="0" y="0"/>
            <a:chExt cx="2147483647" cy="2147483647"/>
          </a:xfrm>
        </p:grpSpPr>
        <p:sp>
          <p:nvSpPr>
            <p:cNvPr id="1679" name="Shape 1679"/>
            <p:cNvSpPr txBox="1"/>
            <p:nvPr/>
          </p:nvSpPr>
          <p:spPr>
            <a:xfrm rot="-1920000">
              <a:off x="546817069" y="296929272"/>
              <a:ext cx="514711833" cy="211268591"/>
            </a:xfrm>
            <a:prstGeom prst="rect">
              <a:avLst/>
            </a:prstGeom>
            <a:solidFill>
              <a:srgbClr val="EDD14A"/>
            </a:solidFill>
            <a:ln cap="flat" cmpd="sng" w="9525">
              <a:solidFill>
                <a:schemeClr val="dk1"/>
              </a:solidFill>
              <a:prstDash val="solid"/>
              <a:miter/>
              <a:headEnd len="med" w="med" type="none"/>
              <a:tailEnd len="med" w="med" type="none"/>
            </a:ln>
            <a:effectLst>
              <a:outerShdw blurRad="63500" dir="5400000" dist="23000">
                <a:srgbClr val="808080">
                  <a:alpha val="34900"/>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1680" name="Shape 1680"/>
            <p:cNvGrpSpPr/>
            <p:nvPr/>
          </p:nvGrpSpPr>
          <p:grpSpPr>
            <a:xfrm>
              <a:off x="0" y="222702589"/>
              <a:ext cx="1104950673" cy="1877059654"/>
              <a:chOff x="0" y="0"/>
              <a:chExt cx="2147483647" cy="2147483647"/>
            </a:xfrm>
          </p:grpSpPr>
          <p:pic>
            <p:nvPicPr>
              <p:cNvPr id="1681" name="Shape 1681"/>
              <p:cNvPicPr preferRelativeResize="0"/>
              <p:nvPr/>
            </p:nvPicPr>
            <p:blipFill rotWithShape="1">
              <a:blip r:embed="rId26">
                <a:alphaModFix/>
              </a:blip>
              <a:srcRect b="0" l="0" r="0" t="0"/>
              <a:stretch/>
            </p:blipFill>
            <p:spPr>
              <a:xfrm>
                <a:off x="0" y="0"/>
                <a:ext cx="2147483647" cy="2147483647"/>
              </a:xfrm>
              <a:prstGeom prst="rect">
                <a:avLst/>
              </a:prstGeom>
              <a:noFill/>
              <a:ln>
                <a:noFill/>
              </a:ln>
            </p:spPr>
          </p:pic>
          <p:sp>
            <p:nvSpPr>
              <p:cNvPr id="1682" name="Shape 1682"/>
              <p:cNvSpPr txBox="1"/>
              <p:nvPr/>
            </p:nvSpPr>
            <p:spPr>
              <a:xfrm>
                <a:off x="415390064" y="99001966"/>
                <a:ext cx="1456111488" cy="182332591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683" name="Shape 1683"/>
            <p:cNvGrpSpPr/>
            <p:nvPr/>
          </p:nvGrpSpPr>
          <p:grpSpPr>
            <a:xfrm>
              <a:off x="311244222" y="15908316"/>
              <a:ext cx="855947704" cy="827178830"/>
              <a:chOff x="0" y="0"/>
              <a:chExt cx="2147483647" cy="2147483646"/>
            </a:xfrm>
          </p:grpSpPr>
          <p:pic>
            <p:nvPicPr>
              <p:cNvPr id="1684" name="Shape 1684"/>
              <p:cNvPicPr preferRelativeResize="0"/>
              <p:nvPr/>
            </p:nvPicPr>
            <p:blipFill rotWithShape="1">
              <a:blip r:embed="rId27">
                <a:alphaModFix/>
              </a:blip>
              <a:srcRect b="0" l="0" r="0" t="0"/>
              <a:stretch/>
            </p:blipFill>
            <p:spPr>
              <a:xfrm>
                <a:off x="0" y="0"/>
                <a:ext cx="2147483647" cy="2147483646"/>
              </a:xfrm>
              <a:prstGeom prst="rect">
                <a:avLst/>
              </a:prstGeom>
              <a:noFill/>
              <a:ln>
                <a:noFill/>
              </a:ln>
            </p:spPr>
          </p:pic>
          <p:sp>
            <p:nvSpPr>
              <p:cNvPr id="1685" name="Shape 1685"/>
              <p:cNvSpPr txBox="1"/>
              <p:nvPr/>
            </p:nvSpPr>
            <p:spPr>
              <a:xfrm rot="-2340000">
                <a:off x="428024674" y="653915254"/>
                <a:ext cx="1293447995" cy="55421362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686" name="Shape 1686"/>
            <p:cNvGrpSpPr/>
            <p:nvPr/>
          </p:nvGrpSpPr>
          <p:grpSpPr>
            <a:xfrm>
              <a:off x="31124728" y="238609658"/>
              <a:ext cx="840385019" cy="858993400"/>
              <a:chOff x="0" y="0"/>
              <a:chExt cx="2147483646" cy="2147483646"/>
            </a:xfrm>
          </p:grpSpPr>
          <p:pic>
            <p:nvPicPr>
              <p:cNvPr id="1687" name="Shape 1687"/>
              <p:cNvPicPr preferRelativeResize="0"/>
              <p:nvPr/>
            </p:nvPicPr>
            <p:blipFill rotWithShape="1">
              <a:blip r:embed="rId28">
                <a:alphaModFix/>
              </a:blip>
              <a:srcRect b="0" l="0" r="0" t="0"/>
              <a:stretch/>
            </p:blipFill>
            <p:spPr>
              <a:xfrm>
                <a:off x="0" y="0"/>
                <a:ext cx="2147483646" cy="2147483646"/>
              </a:xfrm>
              <a:prstGeom prst="rect">
                <a:avLst/>
              </a:prstGeom>
              <a:noFill/>
              <a:ln>
                <a:noFill/>
              </a:ln>
            </p:spPr>
          </p:pic>
          <p:sp>
            <p:nvSpPr>
              <p:cNvPr id="1688" name="Shape 1688"/>
              <p:cNvSpPr txBox="1"/>
              <p:nvPr/>
            </p:nvSpPr>
            <p:spPr>
              <a:xfrm rot="7979999">
                <a:off x="495873002" y="566273140"/>
                <a:ext cx="1136877586" cy="719989967"/>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689" name="Shape 1689"/>
            <p:cNvGrpSpPr/>
            <p:nvPr/>
          </p:nvGrpSpPr>
          <p:grpSpPr>
            <a:xfrm flipH="1">
              <a:off x="715716140" y="0"/>
              <a:ext cx="1431767506" cy="2147483647"/>
              <a:chOff x="0" y="0"/>
              <a:chExt cx="2147483646" cy="2147483647"/>
            </a:xfrm>
          </p:grpSpPr>
          <p:sp>
            <p:nvSpPr>
              <p:cNvPr id="1690" name="Shape 1690"/>
              <p:cNvSpPr txBox="1"/>
              <p:nvPr/>
            </p:nvSpPr>
            <p:spPr>
              <a:xfrm rot="-1920000">
                <a:off x="984572389" y="342498659"/>
                <a:ext cx="1051625120" cy="211266357"/>
              </a:xfrm>
              <a:prstGeom prst="rect">
                <a:avLst/>
              </a:prstGeom>
              <a:solidFill>
                <a:srgbClr val="EDD14A"/>
              </a:solidFill>
              <a:ln cap="flat" cmpd="sng" w="9525">
                <a:solidFill>
                  <a:schemeClr val="dk1"/>
                </a:solidFill>
                <a:prstDash val="solid"/>
                <a:miter/>
                <a:headEnd len="med" w="med" type="none"/>
                <a:tailEnd len="med" w="med" type="none"/>
              </a:ln>
              <a:effectLst>
                <a:outerShdw blurRad="63500" dir="5400000" dist="23000">
                  <a:srgbClr val="808080">
                    <a:alpha val="34900"/>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1691" name="Shape 1691"/>
              <p:cNvGrpSpPr/>
              <p:nvPr/>
            </p:nvGrpSpPr>
            <p:grpSpPr>
              <a:xfrm flipH="1">
                <a:off x="0" y="270423992"/>
                <a:ext cx="2054089319" cy="1877059654"/>
                <a:chOff x="0" y="0"/>
                <a:chExt cx="2147483647" cy="2147483647"/>
              </a:xfrm>
            </p:grpSpPr>
            <p:pic>
              <p:nvPicPr>
                <p:cNvPr id="1692" name="Shape 1692"/>
                <p:cNvPicPr preferRelativeResize="0"/>
                <p:nvPr/>
              </p:nvPicPr>
              <p:blipFill rotWithShape="1">
                <a:blip r:embed="rId38">
                  <a:alphaModFix/>
                </a:blip>
                <a:srcRect b="0" l="0" r="0" t="0"/>
                <a:stretch/>
              </p:blipFill>
              <p:spPr>
                <a:xfrm>
                  <a:off x="0" y="0"/>
                  <a:ext cx="2147483647" cy="2147483647"/>
                </a:xfrm>
                <a:prstGeom prst="rect">
                  <a:avLst/>
                </a:prstGeom>
                <a:noFill/>
                <a:ln>
                  <a:noFill/>
                </a:ln>
              </p:spPr>
            </p:pic>
            <p:sp>
              <p:nvSpPr>
                <p:cNvPr id="1693" name="Shape 1693"/>
                <p:cNvSpPr txBox="1"/>
                <p:nvPr/>
              </p:nvSpPr>
              <p:spPr>
                <a:xfrm>
                  <a:off x="223361587" y="96365785"/>
                  <a:ext cx="1598351360" cy="182332591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694" name="Shape 1694"/>
              <p:cNvGrpSpPr/>
              <p:nvPr/>
            </p:nvGrpSpPr>
            <p:grpSpPr>
              <a:xfrm flipH="1">
                <a:off x="630258581" y="0"/>
                <a:ext cx="1517225065" cy="954437112"/>
                <a:chOff x="0" y="0"/>
                <a:chExt cx="2147483646" cy="2147483647"/>
              </a:xfrm>
            </p:grpSpPr>
            <p:pic>
              <p:nvPicPr>
                <p:cNvPr id="1695" name="Shape 1695"/>
                <p:cNvPicPr preferRelativeResize="0"/>
                <p:nvPr/>
              </p:nvPicPr>
              <p:blipFill rotWithShape="1">
                <a:blip r:embed="rId39">
                  <a:alphaModFix/>
                </a:blip>
                <a:srcRect b="0" l="0" r="0" t="0"/>
                <a:stretch/>
              </p:blipFill>
              <p:spPr>
                <a:xfrm>
                  <a:off x="0" y="0"/>
                  <a:ext cx="2147483646" cy="2147483647"/>
                </a:xfrm>
                <a:prstGeom prst="rect">
                  <a:avLst/>
                </a:prstGeom>
                <a:noFill/>
                <a:ln>
                  <a:noFill/>
                </a:ln>
              </p:spPr>
            </p:pic>
            <p:sp>
              <p:nvSpPr>
                <p:cNvPr id="1696" name="Shape 1696"/>
                <p:cNvSpPr txBox="1"/>
                <p:nvPr/>
              </p:nvSpPr>
              <p:spPr>
                <a:xfrm rot="2280001">
                  <a:off x="335042008" y="704707818"/>
                  <a:ext cx="1489017312" cy="480318116"/>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697" name="Shape 1697"/>
              <p:cNvGrpSpPr/>
              <p:nvPr/>
            </p:nvGrpSpPr>
            <p:grpSpPr>
              <a:xfrm flipH="1">
                <a:off x="93389804" y="254517304"/>
                <a:ext cx="1377173521" cy="922622541"/>
                <a:chOff x="0" y="0"/>
                <a:chExt cx="2147483647" cy="2147483647"/>
              </a:xfrm>
            </p:grpSpPr>
            <p:pic>
              <p:nvPicPr>
                <p:cNvPr id="1698" name="Shape 1698"/>
                <p:cNvPicPr preferRelativeResize="0"/>
                <p:nvPr/>
              </p:nvPicPr>
              <p:blipFill rotWithShape="1">
                <a:blip r:embed="rId40">
                  <a:alphaModFix/>
                </a:blip>
                <a:srcRect b="0" l="0" r="0" t="0"/>
                <a:stretch/>
              </p:blipFill>
              <p:spPr>
                <a:xfrm>
                  <a:off x="0" y="0"/>
                  <a:ext cx="2147483647" cy="2147483647"/>
                </a:xfrm>
                <a:prstGeom prst="rect">
                  <a:avLst/>
                </a:prstGeom>
                <a:noFill/>
                <a:ln>
                  <a:noFill/>
                </a:ln>
              </p:spPr>
            </p:pic>
            <p:sp>
              <p:nvSpPr>
                <p:cNvPr id="1699" name="Shape 1699"/>
                <p:cNvSpPr txBox="1"/>
                <p:nvPr/>
              </p:nvSpPr>
              <p:spPr>
                <a:xfrm rot="-8039999">
                  <a:off x="542669054" y="475076858"/>
                  <a:ext cx="1040532156" cy="911997585"/>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grpSp>
      <p:grpSp>
        <p:nvGrpSpPr>
          <p:cNvPr id="1700" name="Shape 1700"/>
          <p:cNvGrpSpPr/>
          <p:nvPr/>
        </p:nvGrpSpPr>
        <p:grpSpPr>
          <a:xfrm>
            <a:off x="6654845" y="313230"/>
            <a:ext cx="820623" cy="593154"/>
            <a:chOff x="0" y="0"/>
            <a:chExt cx="2147483647" cy="2147483647"/>
          </a:xfrm>
        </p:grpSpPr>
        <p:sp>
          <p:nvSpPr>
            <p:cNvPr id="1701" name="Shape 1701"/>
            <p:cNvSpPr txBox="1"/>
            <p:nvPr/>
          </p:nvSpPr>
          <p:spPr>
            <a:xfrm rot="-1919999">
              <a:off x="551145376" y="293450990"/>
              <a:ext cx="511011084" cy="211266350"/>
            </a:xfrm>
            <a:prstGeom prst="rect">
              <a:avLst/>
            </a:prstGeom>
            <a:solidFill>
              <a:srgbClr val="EDD14A"/>
            </a:solidFill>
            <a:ln cap="flat" cmpd="sng" w="9525">
              <a:solidFill>
                <a:schemeClr val="dk1"/>
              </a:solidFill>
              <a:prstDash val="solid"/>
              <a:miter/>
              <a:headEnd len="med" w="med" type="none"/>
              <a:tailEnd len="med" w="med" type="none"/>
            </a:ln>
            <a:effectLst>
              <a:outerShdw blurRad="63500" dir="5400000" dist="23000">
                <a:srgbClr val="808080">
                  <a:alpha val="34900"/>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1702" name="Shape 1702"/>
            <p:cNvGrpSpPr/>
            <p:nvPr/>
          </p:nvGrpSpPr>
          <p:grpSpPr>
            <a:xfrm>
              <a:off x="0" y="206794230"/>
              <a:ext cx="1097011606" cy="1892966875"/>
              <a:chOff x="0" y="0"/>
              <a:chExt cx="2147483647" cy="2147483647"/>
            </a:xfrm>
          </p:grpSpPr>
          <p:pic>
            <p:nvPicPr>
              <p:cNvPr id="1703" name="Shape 1703"/>
              <p:cNvPicPr preferRelativeResize="0"/>
              <p:nvPr/>
            </p:nvPicPr>
            <p:blipFill rotWithShape="1">
              <a:blip r:embed="rId41">
                <a:alphaModFix/>
              </a:blip>
              <a:srcRect b="0" l="0" r="0" t="0"/>
              <a:stretch/>
            </p:blipFill>
            <p:spPr>
              <a:xfrm>
                <a:off x="0" y="0"/>
                <a:ext cx="2147483647" cy="2147483647"/>
              </a:xfrm>
              <a:prstGeom prst="rect">
                <a:avLst/>
              </a:prstGeom>
              <a:noFill/>
              <a:ln>
                <a:noFill/>
              </a:ln>
            </p:spPr>
          </p:pic>
          <p:sp>
            <p:nvSpPr>
              <p:cNvPr id="1704" name="Shape 1704"/>
              <p:cNvSpPr txBox="1"/>
              <p:nvPr/>
            </p:nvSpPr>
            <p:spPr>
              <a:xfrm>
                <a:off x="430149698" y="112891594"/>
                <a:ext cx="1456111488" cy="1808003844"/>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705" name="Shape 1705"/>
            <p:cNvGrpSpPr/>
            <p:nvPr/>
          </p:nvGrpSpPr>
          <p:grpSpPr>
            <a:xfrm>
              <a:off x="309020494" y="15908334"/>
              <a:ext cx="865248591" cy="827178802"/>
              <a:chOff x="0" y="0"/>
              <a:chExt cx="2147483647" cy="2147483646"/>
            </a:xfrm>
          </p:grpSpPr>
          <p:pic>
            <p:nvPicPr>
              <p:cNvPr id="1706" name="Shape 1706"/>
              <p:cNvPicPr preferRelativeResize="0"/>
              <p:nvPr/>
            </p:nvPicPr>
            <p:blipFill rotWithShape="1">
              <a:blip r:embed="rId42">
                <a:alphaModFix/>
              </a:blip>
              <a:srcRect b="0" l="0" r="0" t="0"/>
              <a:stretch/>
            </p:blipFill>
            <p:spPr>
              <a:xfrm>
                <a:off x="0" y="0"/>
                <a:ext cx="2147483647" cy="2147483646"/>
              </a:xfrm>
              <a:prstGeom prst="rect">
                <a:avLst/>
              </a:prstGeom>
              <a:noFill/>
              <a:ln>
                <a:noFill/>
              </a:ln>
            </p:spPr>
          </p:pic>
          <p:sp>
            <p:nvSpPr>
              <p:cNvPr id="1707" name="Shape 1707"/>
              <p:cNvSpPr txBox="1"/>
              <p:nvPr/>
            </p:nvSpPr>
            <p:spPr>
              <a:xfrm rot="-2340000">
                <a:off x="439094484" y="646307255"/>
                <a:ext cx="1270350710" cy="55421362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708" name="Shape 1708"/>
            <p:cNvGrpSpPr/>
            <p:nvPr/>
          </p:nvGrpSpPr>
          <p:grpSpPr>
            <a:xfrm>
              <a:off x="30900489" y="238609668"/>
              <a:ext cx="834346855" cy="858993371"/>
              <a:chOff x="0" y="0"/>
              <a:chExt cx="2147483646" cy="2147483646"/>
            </a:xfrm>
          </p:grpSpPr>
          <p:pic>
            <p:nvPicPr>
              <p:cNvPr id="1709" name="Shape 1709"/>
              <p:cNvPicPr preferRelativeResize="0"/>
              <p:nvPr/>
            </p:nvPicPr>
            <p:blipFill rotWithShape="1">
              <a:blip r:embed="rId28">
                <a:alphaModFix/>
              </a:blip>
              <a:srcRect b="0" l="0" r="0" t="0"/>
              <a:stretch/>
            </p:blipFill>
            <p:spPr>
              <a:xfrm>
                <a:off x="0" y="0"/>
                <a:ext cx="2147483646" cy="2147483646"/>
              </a:xfrm>
              <a:prstGeom prst="rect">
                <a:avLst/>
              </a:prstGeom>
              <a:noFill/>
              <a:ln>
                <a:noFill/>
              </a:ln>
            </p:spPr>
          </p:pic>
          <p:sp>
            <p:nvSpPr>
              <p:cNvPr id="1710" name="Shape 1710"/>
              <p:cNvSpPr txBox="1"/>
              <p:nvPr/>
            </p:nvSpPr>
            <p:spPr>
              <a:xfrm rot="7979999">
                <a:off x="515275900" y="558946919"/>
                <a:ext cx="1136877586" cy="719989967"/>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711" name="Shape 1711"/>
            <p:cNvGrpSpPr/>
            <p:nvPr/>
          </p:nvGrpSpPr>
          <p:grpSpPr>
            <a:xfrm flipH="1">
              <a:off x="725997514" y="0"/>
              <a:ext cx="1421486132" cy="2147483647"/>
              <a:chOff x="0" y="0"/>
              <a:chExt cx="2147483646" cy="2147483647"/>
            </a:xfrm>
          </p:grpSpPr>
          <p:sp>
            <p:nvSpPr>
              <p:cNvPr id="1712" name="Shape 1712"/>
              <p:cNvSpPr txBox="1"/>
              <p:nvPr/>
            </p:nvSpPr>
            <p:spPr>
              <a:xfrm rot="-1920000">
                <a:off x="995407307" y="339017997"/>
                <a:ext cx="1051615545" cy="211268584"/>
              </a:xfrm>
              <a:prstGeom prst="rect">
                <a:avLst/>
              </a:prstGeom>
              <a:solidFill>
                <a:srgbClr val="EDD14A"/>
              </a:solidFill>
              <a:ln cap="flat" cmpd="sng" w="9525">
                <a:solidFill>
                  <a:schemeClr val="dk1"/>
                </a:solidFill>
                <a:prstDash val="solid"/>
                <a:miter/>
                <a:headEnd len="med" w="med" type="none"/>
                <a:tailEnd len="med" w="med" type="none"/>
              </a:ln>
              <a:effectLst>
                <a:outerShdw blurRad="63500" dir="5400000" dist="23000">
                  <a:srgbClr val="808080">
                    <a:alpha val="34900"/>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1713" name="Shape 1713"/>
              <p:cNvGrpSpPr/>
              <p:nvPr/>
            </p:nvGrpSpPr>
            <p:grpSpPr>
              <a:xfrm flipH="1">
                <a:off x="0" y="254516772"/>
                <a:ext cx="2054080837" cy="1892966875"/>
                <a:chOff x="0" y="0"/>
                <a:chExt cx="2147483647" cy="2147483647"/>
              </a:xfrm>
            </p:grpSpPr>
            <p:pic>
              <p:nvPicPr>
                <p:cNvPr id="1714" name="Shape 1714"/>
                <p:cNvPicPr preferRelativeResize="0"/>
                <p:nvPr/>
              </p:nvPicPr>
              <p:blipFill rotWithShape="1">
                <a:blip r:embed="rId43">
                  <a:alphaModFix/>
                </a:blip>
                <a:srcRect b="0" l="0" r="0" t="0"/>
                <a:stretch/>
              </p:blipFill>
              <p:spPr>
                <a:xfrm>
                  <a:off x="0" y="0"/>
                  <a:ext cx="2147483647" cy="2147483647"/>
                </a:xfrm>
                <a:prstGeom prst="rect">
                  <a:avLst/>
                </a:prstGeom>
                <a:noFill/>
                <a:ln>
                  <a:noFill/>
                </a:ln>
              </p:spPr>
            </p:pic>
            <p:sp>
              <p:nvSpPr>
                <p:cNvPr id="1715" name="Shape 1715"/>
                <p:cNvSpPr txBox="1"/>
                <p:nvPr/>
              </p:nvSpPr>
              <p:spPr>
                <a:xfrm>
                  <a:off x="210866201" y="110277752"/>
                  <a:ext cx="1598351360" cy="1808003844"/>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716" name="Shape 1716"/>
              <p:cNvGrpSpPr/>
              <p:nvPr/>
            </p:nvGrpSpPr>
            <p:grpSpPr>
              <a:xfrm flipH="1">
                <a:off x="630264847" y="0"/>
                <a:ext cx="1517218799" cy="954437079"/>
                <a:chOff x="0" y="0"/>
                <a:chExt cx="2147483646" cy="2147483647"/>
              </a:xfrm>
            </p:grpSpPr>
            <p:pic>
              <p:nvPicPr>
                <p:cNvPr id="1717" name="Shape 1717"/>
                <p:cNvPicPr preferRelativeResize="0"/>
                <p:nvPr/>
              </p:nvPicPr>
              <p:blipFill rotWithShape="1">
                <a:blip r:embed="rId39">
                  <a:alphaModFix/>
                </a:blip>
                <a:srcRect b="0" l="0" r="0" t="0"/>
                <a:stretch/>
              </p:blipFill>
              <p:spPr>
                <a:xfrm>
                  <a:off x="0" y="0"/>
                  <a:ext cx="2147483646" cy="2147483647"/>
                </a:xfrm>
                <a:prstGeom prst="rect">
                  <a:avLst/>
                </a:prstGeom>
                <a:noFill/>
                <a:ln>
                  <a:noFill/>
                </a:ln>
              </p:spPr>
            </p:pic>
            <p:sp>
              <p:nvSpPr>
                <p:cNvPr id="1718" name="Shape 1718"/>
                <p:cNvSpPr txBox="1"/>
                <p:nvPr/>
              </p:nvSpPr>
              <p:spPr>
                <a:xfrm rot="2280001">
                  <a:off x="318127908" y="698114404"/>
                  <a:ext cx="1489017312" cy="480318116"/>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719" name="Shape 1719"/>
              <p:cNvGrpSpPr/>
              <p:nvPr/>
            </p:nvGrpSpPr>
            <p:grpSpPr>
              <a:xfrm flipH="1">
                <a:off x="116736247" y="238609613"/>
                <a:ext cx="1377167833" cy="938529795"/>
                <a:chOff x="0" y="0"/>
                <a:chExt cx="2147483647" cy="2147483647"/>
              </a:xfrm>
            </p:grpSpPr>
            <p:pic>
              <p:nvPicPr>
                <p:cNvPr id="1720" name="Shape 1720"/>
                <p:cNvPicPr preferRelativeResize="0"/>
                <p:nvPr/>
              </p:nvPicPr>
              <p:blipFill rotWithShape="1">
                <a:blip r:embed="rId44">
                  <a:alphaModFix/>
                </a:blip>
                <a:srcRect b="0" l="0" r="0" t="0"/>
                <a:stretch/>
              </p:blipFill>
              <p:spPr>
                <a:xfrm>
                  <a:off x="0" y="0"/>
                  <a:ext cx="2147483647" cy="2147483647"/>
                </a:xfrm>
                <a:prstGeom prst="rect">
                  <a:avLst/>
                </a:prstGeom>
                <a:noFill/>
                <a:ln>
                  <a:noFill/>
                </a:ln>
              </p:spPr>
            </p:pic>
            <p:sp>
              <p:nvSpPr>
                <p:cNvPr id="1721" name="Shape 1721"/>
                <p:cNvSpPr txBox="1"/>
                <p:nvPr/>
              </p:nvSpPr>
              <p:spPr>
                <a:xfrm rot="-8039999">
                  <a:off x="560433656" y="496717380"/>
                  <a:ext cx="1040532156" cy="896539998"/>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grpSp>
      <p:sp>
        <p:nvSpPr>
          <p:cNvPr id="1722" name="Shape 1722"/>
          <p:cNvSpPr txBox="1"/>
          <p:nvPr/>
        </p:nvSpPr>
        <p:spPr>
          <a:xfrm>
            <a:off x="847725" y="1621631"/>
            <a:ext cx="1646100" cy="622800"/>
          </a:xfrm>
          <a:prstGeom prst="rect">
            <a:avLst/>
          </a:prstGeom>
          <a:solidFill>
            <a:schemeClr val="lt1"/>
          </a:solid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00FF"/>
              </a:buClr>
              <a:buSzPct val="25000"/>
              <a:buFont typeface="Arial"/>
              <a:buNone/>
            </a:pPr>
            <a:r>
              <a:rPr b="0" i="0" lang="en" sz="2400" u="none">
                <a:solidFill>
                  <a:srgbClr val="0000FF"/>
                </a:solidFill>
                <a:latin typeface="Arial"/>
                <a:ea typeface="Arial"/>
                <a:cs typeface="Arial"/>
                <a:sym typeface="Arial"/>
              </a:rPr>
              <a:t>? V</a:t>
            </a:r>
          </a:p>
          <a:p>
            <a:pPr indent="0" lvl="0" marL="0" marR="0" rtl="0" algn="ctr">
              <a:lnSpc>
                <a:spcPct val="100000"/>
              </a:lnSpc>
              <a:spcBef>
                <a:spcPts val="0"/>
              </a:spcBef>
              <a:spcAft>
                <a:spcPts val="0"/>
              </a:spcAft>
              <a:buClr>
                <a:srgbClr val="0000FF"/>
              </a:buClr>
              <a:buSzPct val="25000"/>
              <a:buFont typeface="Arial"/>
              <a:buNone/>
            </a:pPr>
            <a:r>
              <a:rPr b="0" i="0" lang="en" sz="2400" u="none">
                <a:solidFill>
                  <a:srgbClr val="0000FF"/>
                </a:solidFill>
                <a:latin typeface="Arial"/>
                <a:ea typeface="Arial"/>
                <a:cs typeface="Arial"/>
                <a:sym typeface="Arial"/>
              </a:rPr>
              <a:t>? A</a:t>
            </a:r>
          </a:p>
        </p:txBody>
      </p:sp>
      <p:grpSp>
        <p:nvGrpSpPr>
          <p:cNvPr id="1723" name="Shape 1723"/>
          <p:cNvGrpSpPr/>
          <p:nvPr/>
        </p:nvGrpSpPr>
        <p:grpSpPr>
          <a:xfrm rot="-6993903">
            <a:off x="8124951" y="2752946"/>
            <a:ext cx="460399" cy="609338"/>
            <a:chOff x="0" y="0"/>
            <a:chExt cx="2147483647" cy="2147483646"/>
          </a:xfrm>
        </p:grpSpPr>
        <p:grpSp>
          <p:nvGrpSpPr>
            <p:cNvPr id="1724" name="Shape 1724"/>
            <p:cNvGrpSpPr/>
            <p:nvPr/>
          </p:nvGrpSpPr>
          <p:grpSpPr>
            <a:xfrm rot="6420000">
              <a:off x="290701061" y="451635426"/>
              <a:ext cx="1981321891" cy="839862605"/>
              <a:chOff x="0" y="0"/>
              <a:chExt cx="2147483647" cy="2147483647"/>
            </a:xfrm>
          </p:grpSpPr>
          <p:pic>
            <p:nvPicPr>
              <p:cNvPr id="1725" name="Shape 1725"/>
              <p:cNvPicPr preferRelativeResize="0"/>
              <p:nvPr/>
            </p:nvPicPr>
            <p:blipFill rotWithShape="1">
              <a:blip r:embed="rId45">
                <a:alphaModFix/>
              </a:blip>
              <a:srcRect b="0" l="0" r="0" t="0"/>
              <a:stretch/>
            </p:blipFill>
            <p:spPr>
              <a:xfrm>
                <a:off x="0" y="0"/>
                <a:ext cx="2147483647" cy="2147483647"/>
              </a:xfrm>
              <a:prstGeom prst="rect">
                <a:avLst/>
              </a:prstGeom>
              <a:noFill/>
              <a:ln>
                <a:noFill/>
              </a:ln>
            </p:spPr>
          </p:pic>
          <p:sp>
            <p:nvSpPr>
              <p:cNvPr id="1726" name="Shape 1726"/>
              <p:cNvSpPr txBox="1"/>
              <p:nvPr/>
            </p:nvSpPr>
            <p:spPr>
              <a:xfrm rot="960001">
                <a:off x="364866596" y="575534612"/>
                <a:ext cx="1419952548" cy="664597202"/>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727" name="Shape 1727"/>
            <p:cNvGrpSpPr/>
            <p:nvPr/>
          </p:nvGrpSpPr>
          <p:grpSpPr>
            <a:xfrm rot="6420000">
              <a:off x="284078544" y="368853430"/>
              <a:ext cx="1835636457" cy="685602127"/>
              <a:chOff x="0" y="0"/>
              <a:chExt cx="2147483647" cy="2147483646"/>
            </a:xfrm>
          </p:grpSpPr>
          <p:pic>
            <p:nvPicPr>
              <p:cNvPr id="1728" name="Shape 1728"/>
              <p:cNvPicPr preferRelativeResize="0"/>
              <p:nvPr/>
            </p:nvPicPr>
            <p:blipFill rotWithShape="1">
              <a:blip r:embed="rId46">
                <a:alphaModFix/>
              </a:blip>
              <a:srcRect b="0" l="0" r="0" t="0"/>
              <a:stretch/>
            </p:blipFill>
            <p:spPr>
              <a:xfrm>
                <a:off x="0" y="0"/>
                <a:ext cx="2147483647" cy="2147483646"/>
              </a:xfrm>
              <a:prstGeom prst="rect">
                <a:avLst/>
              </a:prstGeom>
              <a:noFill/>
              <a:ln>
                <a:noFill/>
              </a:ln>
            </p:spPr>
          </p:pic>
          <p:sp>
            <p:nvSpPr>
              <p:cNvPr id="1729" name="Shape 1729"/>
              <p:cNvSpPr txBox="1"/>
              <p:nvPr/>
            </p:nvSpPr>
            <p:spPr>
              <a:xfrm>
                <a:off x="350770998" y="385532497"/>
                <a:ext cx="1455364951" cy="98867596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730" name="Shape 1730"/>
            <p:cNvGrpSpPr/>
            <p:nvPr/>
          </p:nvGrpSpPr>
          <p:grpSpPr>
            <a:xfrm rot="6420000">
              <a:off x="-55405657" y="899144979"/>
              <a:ext cx="1952184803" cy="925562872"/>
              <a:chOff x="0" y="0"/>
              <a:chExt cx="2147483647" cy="2147483646"/>
            </a:xfrm>
          </p:grpSpPr>
          <p:pic>
            <p:nvPicPr>
              <p:cNvPr id="1731" name="Shape 1731"/>
              <p:cNvPicPr preferRelativeResize="0"/>
              <p:nvPr/>
            </p:nvPicPr>
            <p:blipFill rotWithShape="1">
              <a:blip r:embed="rId47">
                <a:alphaModFix/>
              </a:blip>
              <a:srcRect b="0" l="0" r="0" t="0"/>
              <a:stretch/>
            </p:blipFill>
            <p:spPr>
              <a:xfrm>
                <a:off x="0" y="0"/>
                <a:ext cx="2147483647" cy="2147483646"/>
              </a:xfrm>
              <a:prstGeom prst="rect">
                <a:avLst/>
              </a:prstGeom>
              <a:noFill/>
              <a:ln>
                <a:noFill/>
              </a:ln>
            </p:spPr>
          </p:pic>
          <p:sp>
            <p:nvSpPr>
              <p:cNvPr id="1732" name="Shape 1732"/>
              <p:cNvSpPr txBox="1"/>
              <p:nvPr/>
            </p:nvSpPr>
            <p:spPr>
              <a:xfrm rot="180001">
                <a:off x="362530224" y="325667648"/>
                <a:ext cx="1441146190" cy="1201371076"/>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grpSp>
        <p:nvGrpSpPr>
          <p:cNvPr id="1733" name="Shape 1733"/>
          <p:cNvGrpSpPr/>
          <p:nvPr/>
        </p:nvGrpSpPr>
        <p:grpSpPr>
          <a:xfrm rot="-6993903">
            <a:off x="8151895" y="245819"/>
            <a:ext cx="455355" cy="607915"/>
            <a:chOff x="0" y="0"/>
            <a:chExt cx="2147483647" cy="2147483647"/>
          </a:xfrm>
        </p:grpSpPr>
        <p:grpSp>
          <p:nvGrpSpPr>
            <p:cNvPr id="1734" name="Shape 1734"/>
            <p:cNvGrpSpPr/>
            <p:nvPr/>
          </p:nvGrpSpPr>
          <p:grpSpPr>
            <a:xfrm rot="6420000">
              <a:off x="282027989" y="458774617"/>
              <a:ext cx="2003269766" cy="824647110"/>
              <a:chOff x="0" y="0"/>
              <a:chExt cx="2147483647" cy="2147483647"/>
            </a:xfrm>
          </p:grpSpPr>
          <p:pic>
            <p:nvPicPr>
              <p:cNvPr id="1735" name="Shape 1735"/>
              <p:cNvPicPr preferRelativeResize="0"/>
              <p:nvPr/>
            </p:nvPicPr>
            <p:blipFill rotWithShape="1">
              <a:blip r:embed="rId48">
                <a:alphaModFix/>
              </a:blip>
              <a:srcRect b="0" l="0" r="0" t="0"/>
              <a:stretch/>
            </p:blipFill>
            <p:spPr>
              <a:xfrm>
                <a:off x="0" y="0"/>
                <a:ext cx="2147483647" cy="2147483647"/>
              </a:xfrm>
              <a:prstGeom prst="rect">
                <a:avLst/>
              </a:prstGeom>
              <a:noFill/>
              <a:ln>
                <a:noFill/>
              </a:ln>
            </p:spPr>
          </p:pic>
          <p:sp>
            <p:nvSpPr>
              <p:cNvPr id="1736" name="Shape 1736"/>
              <p:cNvSpPr txBox="1"/>
              <p:nvPr/>
            </p:nvSpPr>
            <p:spPr>
              <a:xfrm rot="960001">
                <a:off x="361900874" y="567952249"/>
                <a:ext cx="1419952548" cy="678442978"/>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737" name="Shape 1737"/>
            <p:cNvGrpSpPr/>
            <p:nvPr/>
          </p:nvGrpSpPr>
          <p:grpSpPr>
            <a:xfrm rot="6420000">
              <a:off x="275341550" y="375794592"/>
              <a:ext cx="1855970517" cy="670025776"/>
              <a:chOff x="0" y="0"/>
              <a:chExt cx="2147483647" cy="2147483647"/>
            </a:xfrm>
          </p:grpSpPr>
          <p:pic>
            <p:nvPicPr>
              <p:cNvPr id="1738" name="Shape 1738"/>
              <p:cNvPicPr preferRelativeResize="0"/>
              <p:nvPr/>
            </p:nvPicPr>
            <p:blipFill rotWithShape="1">
              <a:blip r:embed="rId49">
                <a:alphaModFix/>
              </a:blip>
              <a:srcRect b="0" l="0" r="0" t="0"/>
              <a:stretch/>
            </p:blipFill>
            <p:spPr>
              <a:xfrm>
                <a:off x="0" y="0"/>
                <a:ext cx="2147483647" cy="2147483647"/>
              </a:xfrm>
              <a:prstGeom prst="rect">
                <a:avLst/>
              </a:prstGeom>
              <a:noFill/>
              <a:ln>
                <a:noFill/>
              </a:ln>
            </p:spPr>
          </p:pic>
          <p:sp>
            <p:nvSpPr>
              <p:cNvPr id="1739" name="Shape 1739"/>
              <p:cNvSpPr txBox="1"/>
              <p:nvPr/>
            </p:nvSpPr>
            <p:spPr>
              <a:xfrm>
                <a:off x="347575536" y="371327513"/>
                <a:ext cx="1455364951" cy="1014026626"/>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740" name="Shape 1740"/>
            <p:cNvGrpSpPr/>
            <p:nvPr/>
          </p:nvGrpSpPr>
          <p:grpSpPr>
            <a:xfrm rot="6420000">
              <a:off x="-67914637" y="907326627"/>
              <a:ext cx="1973809915" cy="910547850"/>
              <a:chOff x="0" y="0"/>
              <a:chExt cx="2147483647" cy="2147483646"/>
            </a:xfrm>
          </p:grpSpPr>
          <p:pic>
            <p:nvPicPr>
              <p:cNvPr id="1741" name="Shape 1741"/>
              <p:cNvPicPr preferRelativeResize="0"/>
              <p:nvPr/>
            </p:nvPicPr>
            <p:blipFill rotWithShape="1">
              <a:blip r:embed="rId50">
                <a:alphaModFix/>
              </a:blip>
              <a:srcRect b="0" l="0" r="0" t="0"/>
              <a:stretch/>
            </p:blipFill>
            <p:spPr>
              <a:xfrm>
                <a:off x="0" y="0"/>
                <a:ext cx="2147483647" cy="2147483646"/>
              </a:xfrm>
              <a:prstGeom prst="rect">
                <a:avLst/>
              </a:prstGeom>
              <a:noFill/>
              <a:ln>
                <a:noFill/>
              </a:ln>
            </p:spPr>
          </p:pic>
          <p:sp>
            <p:nvSpPr>
              <p:cNvPr id="1742" name="Shape 1742"/>
              <p:cNvSpPr txBox="1"/>
              <p:nvPr/>
            </p:nvSpPr>
            <p:spPr>
              <a:xfrm rot="180001">
                <a:off x="359522886" y="314085608"/>
                <a:ext cx="1441146190" cy="1224038455"/>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sp>
        <p:nvSpPr>
          <p:cNvPr id="1743" name="Shape 1743"/>
          <p:cNvSpPr/>
          <p:nvPr/>
        </p:nvSpPr>
        <p:spPr>
          <a:xfrm>
            <a:off x="8277225" y="190500"/>
            <a:ext cx="723900" cy="2744400"/>
          </a:xfrm>
          <a:custGeom>
            <a:pathLst>
              <a:path extrusionOk="0" h="120000" w="120000">
                <a:moveTo>
                  <a:pt x="0" y="107"/>
                </a:moveTo>
                <a:cubicBezTo>
                  <a:pt x="39239" y="-126"/>
                  <a:pt x="78478" y="-360"/>
                  <a:pt x="97013" y="3850"/>
                </a:cubicBezTo>
                <a:cubicBezTo>
                  <a:pt x="115548" y="8061"/>
                  <a:pt x="108844" y="6969"/>
                  <a:pt x="111210" y="25374"/>
                </a:cubicBezTo>
                <a:cubicBezTo>
                  <a:pt x="113576" y="43778"/>
                  <a:pt x="129745" y="99927"/>
                  <a:pt x="111210" y="114277"/>
                </a:cubicBezTo>
                <a:cubicBezTo>
                  <a:pt x="92675" y="128626"/>
                  <a:pt x="0" y="111469"/>
                  <a:pt x="0" y="111469"/>
                </a:cubicBezTo>
              </a:path>
            </a:pathLst>
          </a:custGeom>
          <a:noFill/>
          <a:ln cap="flat" cmpd="sng" w="38100">
            <a:solidFill>
              <a:srgbClr val="FF0000"/>
            </a:solidFill>
            <a:prstDash val="solid"/>
            <a:miter/>
            <a:headEnd len="med" w="med" type="none"/>
            <a:tailEnd len="med" w="med" type="none"/>
          </a:ln>
          <a:effectLst>
            <a:outerShdw blurRad="63500" dir="5400000" dist="20000">
              <a:srgbClr val="000000">
                <a:alpha val="37650"/>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1744" name="Shape 1744"/>
          <p:cNvGrpSpPr/>
          <p:nvPr/>
        </p:nvGrpSpPr>
        <p:grpSpPr>
          <a:xfrm flipH="1">
            <a:off x="2513803" y="-942"/>
            <a:ext cx="1308007" cy="3224380"/>
            <a:chOff x="0" y="0"/>
            <a:chExt cx="2147483647" cy="2147483647"/>
          </a:xfrm>
        </p:grpSpPr>
        <p:grpSp>
          <p:nvGrpSpPr>
            <p:cNvPr id="1745" name="Shape 1745"/>
            <p:cNvGrpSpPr/>
            <p:nvPr/>
          </p:nvGrpSpPr>
          <p:grpSpPr>
            <a:xfrm rot="-6480020">
              <a:off x="200921603" y="1783463056"/>
              <a:ext cx="841424652" cy="349499943"/>
              <a:chOff x="0" y="0"/>
              <a:chExt cx="2147483646" cy="2147483646"/>
            </a:xfrm>
          </p:grpSpPr>
          <p:grpSp>
            <p:nvGrpSpPr>
              <p:cNvPr id="1746" name="Shape 1746"/>
              <p:cNvGrpSpPr/>
              <p:nvPr/>
            </p:nvGrpSpPr>
            <p:grpSpPr>
              <a:xfrm flipH="1" rot="6480033">
                <a:off x="266139777" y="476949652"/>
                <a:ext cx="2042671323" cy="789181139"/>
                <a:chOff x="0" y="0"/>
                <a:chExt cx="2147483646" cy="2147483647"/>
              </a:xfrm>
            </p:grpSpPr>
            <p:pic>
              <p:nvPicPr>
                <p:cNvPr id="1747" name="Shape 1747"/>
                <p:cNvPicPr preferRelativeResize="0"/>
                <p:nvPr/>
              </p:nvPicPr>
              <p:blipFill rotWithShape="1">
                <a:blip r:embed="rId51">
                  <a:alphaModFix/>
                </a:blip>
                <a:srcRect b="0" l="0" r="0" t="0"/>
                <a:stretch/>
              </p:blipFill>
              <p:spPr>
                <a:xfrm>
                  <a:off x="0" y="0"/>
                  <a:ext cx="2147483646" cy="2147483647"/>
                </a:xfrm>
                <a:prstGeom prst="rect">
                  <a:avLst/>
                </a:prstGeom>
                <a:noFill/>
                <a:ln>
                  <a:noFill/>
                </a:ln>
              </p:spPr>
            </p:pic>
            <p:sp>
              <p:nvSpPr>
                <p:cNvPr id="1748" name="Shape 1748"/>
                <p:cNvSpPr txBox="1"/>
                <p:nvPr/>
              </p:nvSpPr>
              <p:spPr>
                <a:xfrm rot="-1020001">
                  <a:off x="397612818" y="555840933"/>
                  <a:ext cx="1356382405" cy="68923838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749" name="Shape 1749"/>
              <p:cNvGrpSpPr/>
              <p:nvPr/>
            </p:nvGrpSpPr>
            <p:grpSpPr>
              <a:xfrm flipH="1" rot="6480033">
                <a:off x="276231421" y="376633551"/>
                <a:ext cx="1854117048" cy="669088357"/>
                <a:chOff x="0" y="0"/>
                <a:chExt cx="2147483647" cy="2147483647"/>
              </a:xfrm>
            </p:grpSpPr>
            <p:pic>
              <p:nvPicPr>
                <p:cNvPr id="1750" name="Shape 1750"/>
                <p:cNvPicPr preferRelativeResize="0"/>
                <p:nvPr/>
              </p:nvPicPr>
              <p:blipFill rotWithShape="1">
                <a:blip r:embed="rId52">
                  <a:alphaModFix/>
                </a:blip>
                <a:srcRect b="0" l="0" r="0" t="0"/>
                <a:stretch/>
              </p:blipFill>
              <p:spPr>
                <a:xfrm>
                  <a:off x="0" y="0"/>
                  <a:ext cx="2147483647" cy="2147483647"/>
                </a:xfrm>
                <a:prstGeom prst="rect">
                  <a:avLst/>
                </a:prstGeom>
                <a:noFill/>
                <a:ln>
                  <a:noFill/>
                </a:ln>
              </p:spPr>
            </p:pic>
            <p:sp>
              <p:nvSpPr>
                <p:cNvPr id="1751" name="Shape 1751"/>
                <p:cNvSpPr txBox="1"/>
                <p:nvPr/>
              </p:nvSpPr>
              <p:spPr>
                <a:xfrm rot="-60001">
                  <a:off x="358403900" y="369051890"/>
                  <a:ext cx="1418974192" cy="987235766"/>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752" name="Shape 1752"/>
              <p:cNvGrpSpPr/>
              <p:nvPr/>
            </p:nvGrpSpPr>
            <p:grpSpPr>
              <a:xfrm flipH="1" rot="6480033">
                <a:off x="-79463024" y="904275729"/>
                <a:ext cx="2011245611" cy="892117809"/>
                <a:chOff x="0" y="0"/>
                <a:chExt cx="2147483647" cy="2147483646"/>
              </a:xfrm>
            </p:grpSpPr>
            <p:pic>
              <p:nvPicPr>
                <p:cNvPr id="1753" name="Shape 1753"/>
                <p:cNvPicPr preferRelativeResize="0"/>
                <p:nvPr/>
              </p:nvPicPr>
              <p:blipFill rotWithShape="1">
                <a:blip r:embed="rId53">
                  <a:alphaModFix/>
                </a:blip>
                <a:srcRect b="0" l="0" r="0" t="0"/>
                <a:stretch/>
              </p:blipFill>
              <p:spPr>
                <a:xfrm>
                  <a:off x="0" y="0"/>
                  <a:ext cx="2147483647" cy="2147483646"/>
                </a:xfrm>
                <a:prstGeom prst="rect">
                  <a:avLst/>
                </a:prstGeom>
                <a:noFill/>
                <a:ln>
                  <a:noFill/>
                </a:ln>
              </p:spPr>
            </p:pic>
            <p:sp>
              <p:nvSpPr>
                <p:cNvPr id="1754" name="Shape 1754"/>
                <p:cNvSpPr txBox="1"/>
                <p:nvPr/>
              </p:nvSpPr>
              <p:spPr>
                <a:xfrm rot="-240000">
                  <a:off x="382990974" y="307370488"/>
                  <a:ext cx="1377576015" cy="1214612398"/>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grpSp>
          <p:nvGrpSpPr>
            <p:cNvPr id="1755" name="Shape 1755"/>
            <p:cNvGrpSpPr/>
            <p:nvPr/>
          </p:nvGrpSpPr>
          <p:grpSpPr>
            <a:xfrm rot="-6480020">
              <a:off x="230052856" y="15063427"/>
              <a:ext cx="846897416" cy="350475381"/>
              <a:chOff x="0" y="0"/>
              <a:chExt cx="2147483647" cy="2147483647"/>
            </a:xfrm>
          </p:grpSpPr>
          <p:grpSp>
            <p:nvGrpSpPr>
              <p:cNvPr id="1756" name="Shape 1756"/>
              <p:cNvGrpSpPr/>
              <p:nvPr/>
            </p:nvGrpSpPr>
            <p:grpSpPr>
              <a:xfrm flipH="1" rot="6480033">
                <a:off x="286974823" y="480676223"/>
                <a:ext cx="1998248676" cy="804093062"/>
                <a:chOff x="0" y="0"/>
                <a:chExt cx="2147483647" cy="2147483647"/>
              </a:xfrm>
            </p:grpSpPr>
            <p:pic>
              <p:nvPicPr>
                <p:cNvPr id="1757" name="Shape 1757"/>
                <p:cNvPicPr preferRelativeResize="0"/>
                <p:nvPr/>
              </p:nvPicPr>
              <p:blipFill rotWithShape="1">
                <a:blip r:embed="rId54">
                  <a:alphaModFix/>
                </a:blip>
                <a:srcRect b="0" l="0" r="0" t="0"/>
                <a:stretch/>
              </p:blipFill>
              <p:spPr>
                <a:xfrm>
                  <a:off x="0" y="0"/>
                  <a:ext cx="2147483647" cy="2147483647"/>
                </a:xfrm>
                <a:prstGeom prst="rect">
                  <a:avLst/>
                </a:prstGeom>
                <a:noFill/>
                <a:ln>
                  <a:noFill/>
                </a:ln>
              </p:spPr>
            </p:pic>
            <p:sp>
              <p:nvSpPr>
                <p:cNvPr id="1758" name="Shape 1758"/>
                <p:cNvSpPr txBox="1"/>
                <p:nvPr/>
              </p:nvSpPr>
              <p:spPr>
                <a:xfrm rot="-1020001">
                  <a:off x="383927387" y="579975990"/>
                  <a:ext cx="1377575880" cy="674573735"/>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759" name="Shape 1759"/>
              <p:cNvGrpSpPr/>
              <p:nvPr/>
            </p:nvGrpSpPr>
            <p:grpSpPr>
              <a:xfrm flipH="1" rot="6480033">
                <a:off x="254008174" y="385858090"/>
                <a:ext cx="1873358133" cy="667226158"/>
                <a:chOff x="0" y="0"/>
                <a:chExt cx="2147483647" cy="2147483647"/>
              </a:xfrm>
            </p:grpSpPr>
            <p:pic>
              <p:nvPicPr>
                <p:cNvPr id="1760" name="Shape 1760"/>
                <p:cNvPicPr preferRelativeResize="0"/>
                <p:nvPr/>
              </p:nvPicPr>
              <p:blipFill rotWithShape="1">
                <a:blip r:embed="rId55">
                  <a:alphaModFix/>
                </a:blip>
                <a:srcRect b="0" l="0" r="0" t="0"/>
                <a:stretch/>
              </p:blipFill>
              <p:spPr>
                <a:xfrm>
                  <a:off x="0" y="0"/>
                  <a:ext cx="2147483647" cy="2147483647"/>
                </a:xfrm>
                <a:prstGeom prst="rect">
                  <a:avLst/>
                </a:prstGeom>
                <a:noFill/>
                <a:ln>
                  <a:noFill/>
                </a:ln>
              </p:spPr>
            </p:pic>
            <p:sp>
              <p:nvSpPr>
                <p:cNvPr id="1761" name="Shape 1761"/>
                <p:cNvSpPr txBox="1"/>
                <p:nvPr/>
              </p:nvSpPr>
              <p:spPr>
                <a:xfrm rot="-60001">
                  <a:off x="366997962" y="357326518"/>
                  <a:ext cx="1395324622" cy="987235766"/>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762" name="Shape 1762"/>
              <p:cNvGrpSpPr/>
              <p:nvPr/>
            </p:nvGrpSpPr>
            <p:grpSpPr>
              <a:xfrm flipH="1" rot="6480033">
                <a:off x="-56404443" y="906810711"/>
                <a:ext cx="1967026041" cy="906743242"/>
                <a:chOff x="0" y="0"/>
                <a:chExt cx="2147483647" cy="2147483646"/>
              </a:xfrm>
            </p:grpSpPr>
            <p:pic>
              <p:nvPicPr>
                <p:cNvPr id="1763" name="Shape 1763"/>
                <p:cNvPicPr preferRelativeResize="0"/>
                <p:nvPr/>
              </p:nvPicPr>
              <p:blipFill rotWithShape="1">
                <a:blip r:embed="rId56">
                  <a:alphaModFix/>
                </a:blip>
                <a:srcRect b="0" l="0" r="0" t="0"/>
                <a:stretch/>
              </p:blipFill>
              <p:spPr>
                <a:xfrm>
                  <a:off x="0" y="0"/>
                  <a:ext cx="2147483647" cy="2147483646"/>
                </a:xfrm>
                <a:prstGeom prst="rect">
                  <a:avLst/>
                </a:prstGeom>
                <a:noFill/>
                <a:ln>
                  <a:noFill/>
                </a:ln>
              </p:spPr>
            </p:pic>
            <p:sp>
              <p:nvSpPr>
                <p:cNvPr id="1764" name="Shape 1764"/>
                <p:cNvSpPr txBox="1"/>
                <p:nvPr/>
              </p:nvSpPr>
              <p:spPr>
                <a:xfrm rot="-240000">
                  <a:off x="368857630" y="333460558"/>
                  <a:ext cx="1399442301" cy="1191695183"/>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sp>
          <p:nvSpPr>
            <p:cNvPr id="1765" name="Shape 1765"/>
            <p:cNvSpPr/>
            <p:nvPr/>
          </p:nvSpPr>
          <p:spPr>
            <a:xfrm>
              <a:off x="1014903761" y="165310653"/>
              <a:ext cx="1132579886" cy="1934872220"/>
            </a:xfrm>
            <a:custGeom>
              <a:pathLst>
                <a:path extrusionOk="0" h="120000" w="120000">
                  <a:moveTo>
                    <a:pt x="0" y="107"/>
                  </a:moveTo>
                  <a:cubicBezTo>
                    <a:pt x="39239" y="-126"/>
                    <a:pt x="78478" y="-360"/>
                    <a:pt x="97013" y="3850"/>
                  </a:cubicBezTo>
                  <a:cubicBezTo>
                    <a:pt x="115548" y="8061"/>
                    <a:pt x="108844" y="6969"/>
                    <a:pt x="111210" y="25374"/>
                  </a:cubicBezTo>
                  <a:cubicBezTo>
                    <a:pt x="113576" y="43778"/>
                    <a:pt x="129745" y="99927"/>
                    <a:pt x="111210" y="114277"/>
                  </a:cubicBezTo>
                  <a:cubicBezTo>
                    <a:pt x="92675" y="128626"/>
                    <a:pt x="0" y="111469"/>
                    <a:pt x="0" y="111469"/>
                  </a:cubicBezTo>
                </a:path>
              </a:pathLst>
            </a:custGeom>
            <a:noFill/>
            <a:ln cap="flat" cmpd="sng" w="38100">
              <a:solidFill>
                <a:schemeClr val="dk1"/>
              </a:solidFill>
              <a:prstDash val="solid"/>
              <a:miter/>
              <a:headEnd len="med" w="med" type="none"/>
              <a:tailEnd len="med" w="med" type="none"/>
            </a:ln>
            <a:effectLst>
              <a:outerShdw blurRad="63500" dir="5400000" dist="20000">
                <a:srgbClr val="000000">
                  <a:alpha val="37650"/>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sp>
        <p:nvSpPr>
          <p:cNvPr id="1766" name="Shape 1766"/>
          <p:cNvSpPr txBox="1"/>
          <p:nvPr>
            <p:ph type="title"/>
          </p:nvPr>
        </p:nvSpPr>
        <p:spPr>
          <a:xfrm>
            <a:off x="76200" y="57150"/>
            <a:ext cx="2338500" cy="129540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3366FF"/>
              </a:buClr>
              <a:buSzPct val="25000"/>
              <a:buFont typeface="Arial"/>
              <a:buNone/>
            </a:pPr>
            <a:r>
              <a:rPr b="1" i="0" lang="en" sz="2800" u="none" cap="none" strike="noStrike">
                <a:solidFill>
                  <a:srgbClr val="3366FF"/>
                </a:solidFill>
                <a:latin typeface="Arial"/>
                <a:ea typeface="Arial"/>
                <a:cs typeface="Arial"/>
                <a:sym typeface="Arial"/>
              </a:rPr>
              <a:t>Series and Parallel Connections</a:t>
            </a:r>
          </a:p>
        </p:txBody>
      </p:sp>
      <p:pic>
        <p:nvPicPr>
          <p:cNvPr id="1767" name="Shape 1767"/>
          <p:cNvPicPr preferRelativeResize="0"/>
          <p:nvPr/>
        </p:nvPicPr>
        <p:blipFill>
          <a:blip r:embed="rId57">
            <a:alphaModFix/>
          </a:blip>
          <a:stretch>
            <a:fillRect/>
          </a:stretch>
        </p:blipFill>
        <p:spPr>
          <a:xfrm>
            <a:off x="2927599" y="827149"/>
            <a:ext cx="912350" cy="1781837"/>
          </a:xfrm>
          <a:prstGeom prst="rect">
            <a:avLst/>
          </a:prstGeom>
          <a:noFill/>
          <a:ln>
            <a:noFill/>
          </a:ln>
        </p:spPr>
      </p:pic>
      <p:pic>
        <p:nvPicPr>
          <p:cNvPr id="1768" name="Shape 1768"/>
          <p:cNvPicPr preferRelativeResize="0"/>
          <p:nvPr/>
        </p:nvPicPr>
        <p:blipFill>
          <a:blip r:embed="rId57">
            <a:alphaModFix/>
          </a:blip>
          <a:stretch>
            <a:fillRect/>
          </a:stretch>
        </p:blipFill>
        <p:spPr>
          <a:xfrm>
            <a:off x="4375399" y="750949"/>
            <a:ext cx="912350" cy="1781837"/>
          </a:xfrm>
          <a:prstGeom prst="rect">
            <a:avLst/>
          </a:prstGeom>
          <a:noFill/>
          <a:ln>
            <a:noFill/>
          </a:ln>
        </p:spPr>
      </p:pic>
      <p:pic>
        <p:nvPicPr>
          <p:cNvPr id="1769" name="Shape 1769"/>
          <p:cNvPicPr preferRelativeResize="0"/>
          <p:nvPr/>
        </p:nvPicPr>
        <p:blipFill>
          <a:blip r:embed="rId57">
            <a:alphaModFix/>
          </a:blip>
          <a:stretch>
            <a:fillRect/>
          </a:stretch>
        </p:blipFill>
        <p:spPr>
          <a:xfrm>
            <a:off x="5891324" y="750949"/>
            <a:ext cx="912350" cy="1781837"/>
          </a:xfrm>
          <a:prstGeom prst="rect">
            <a:avLst/>
          </a:prstGeom>
          <a:noFill/>
          <a:ln>
            <a:noFill/>
          </a:ln>
        </p:spPr>
      </p:pic>
      <p:pic>
        <p:nvPicPr>
          <p:cNvPr id="1770" name="Shape 1770"/>
          <p:cNvPicPr preferRelativeResize="0"/>
          <p:nvPr/>
        </p:nvPicPr>
        <p:blipFill>
          <a:blip r:embed="rId57">
            <a:alphaModFix/>
          </a:blip>
          <a:stretch>
            <a:fillRect/>
          </a:stretch>
        </p:blipFill>
        <p:spPr>
          <a:xfrm>
            <a:off x="7364874" y="671787"/>
            <a:ext cx="912350" cy="1781837"/>
          </a:xfrm>
          <a:prstGeom prst="rect">
            <a:avLst/>
          </a:prstGeom>
          <a:noFill/>
          <a:ln>
            <a:noFill/>
          </a:ln>
        </p:spPr>
      </p:pic>
      <p:pic>
        <p:nvPicPr>
          <p:cNvPr id="1771" name="Shape 1771"/>
          <p:cNvPicPr preferRelativeResize="0"/>
          <p:nvPr/>
        </p:nvPicPr>
        <p:blipFill>
          <a:blip r:embed="rId57">
            <a:alphaModFix/>
          </a:blip>
          <a:stretch>
            <a:fillRect/>
          </a:stretch>
        </p:blipFill>
        <p:spPr>
          <a:xfrm>
            <a:off x="2927599" y="3223449"/>
            <a:ext cx="912350" cy="1781837"/>
          </a:xfrm>
          <a:prstGeom prst="rect">
            <a:avLst/>
          </a:prstGeom>
          <a:noFill/>
          <a:ln>
            <a:noFill/>
          </a:ln>
        </p:spPr>
      </p:pic>
      <p:pic>
        <p:nvPicPr>
          <p:cNvPr id="1772" name="Shape 1772"/>
          <p:cNvPicPr preferRelativeResize="0"/>
          <p:nvPr/>
        </p:nvPicPr>
        <p:blipFill>
          <a:blip r:embed="rId57">
            <a:alphaModFix/>
          </a:blip>
          <a:stretch>
            <a:fillRect/>
          </a:stretch>
        </p:blipFill>
        <p:spPr>
          <a:xfrm>
            <a:off x="4390649" y="3223449"/>
            <a:ext cx="912350" cy="1781837"/>
          </a:xfrm>
          <a:prstGeom prst="rect">
            <a:avLst/>
          </a:prstGeom>
          <a:noFill/>
          <a:ln>
            <a:noFill/>
          </a:ln>
        </p:spPr>
      </p:pic>
      <p:pic>
        <p:nvPicPr>
          <p:cNvPr id="1773" name="Shape 1773"/>
          <p:cNvPicPr preferRelativeResize="0"/>
          <p:nvPr/>
        </p:nvPicPr>
        <p:blipFill>
          <a:blip r:embed="rId57">
            <a:alphaModFix/>
          </a:blip>
          <a:stretch>
            <a:fillRect/>
          </a:stretch>
        </p:blipFill>
        <p:spPr>
          <a:xfrm>
            <a:off x="5853699" y="3223449"/>
            <a:ext cx="912350" cy="1781837"/>
          </a:xfrm>
          <a:prstGeom prst="rect">
            <a:avLst/>
          </a:prstGeom>
          <a:noFill/>
          <a:ln>
            <a:noFill/>
          </a:ln>
        </p:spPr>
      </p:pic>
      <p:pic>
        <p:nvPicPr>
          <p:cNvPr id="1774" name="Shape 1774"/>
          <p:cNvPicPr preferRelativeResize="0"/>
          <p:nvPr/>
        </p:nvPicPr>
        <p:blipFill>
          <a:blip r:embed="rId57">
            <a:alphaModFix/>
          </a:blip>
          <a:stretch>
            <a:fillRect/>
          </a:stretch>
        </p:blipFill>
        <p:spPr>
          <a:xfrm>
            <a:off x="7316749" y="3223449"/>
            <a:ext cx="912350" cy="1781837"/>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778" name="Shape 1778"/>
        <p:cNvGrpSpPr/>
        <p:nvPr/>
      </p:nvGrpSpPr>
      <p:grpSpPr>
        <a:xfrm>
          <a:off x="0" y="0"/>
          <a:ext cx="0" cy="0"/>
          <a:chOff x="0" y="0"/>
          <a:chExt cx="0" cy="0"/>
        </a:xfrm>
      </p:grpSpPr>
      <p:sp>
        <p:nvSpPr>
          <p:cNvPr id="1779" name="Shape 1779"/>
          <p:cNvSpPr txBox="1"/>
          <p:nvPr/>
        </p:nvSpPr>
        <p:spPr>
          <a:xfrm>
            <a:off x="49212" y="20240"/>
            <a:ext cx="9055200" cy="1074000"/>
          </a:xfrm>
          <a:prstGeom prst="rect">
            <a:avLst/>
          </a:prstGeom>
          <a:solidFill>
            <a:srgbClr val="FFFFFF"/>
          </a:solid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780" name="Shape 1780"/>
          <p:cNvSpPr txBox="1"/>
          <p:nvPr/>
        </p:nvSpPr>
        <p:spPr>
          <a:xfrm>
            <a:off x="1587" y="4914900"/>
            <a:ext cx="3086100" cy="22860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1200" u="none">
                <a:solidFill>
                  <a:schemeClr val="dk1"/>
                </a:solidFill>
                <a:latin typeface="Arial"/>
                <a:ea typeface="Arial"/>
                <a:cs typeface="Arial"/>
                <a:sym typeface="Arial"/>
              </a:rPr>
              <a:t>© 2013 Hal Aronson &amp; Laura Walters</a:t>
            </a:r>
          </a:p>
        </p:txBody>
      </p:sp>
      <p:grpSp>
        <p:nvGrpSpPr>
          <p:cNvPr id="1781" name="Shape 1781"/>
          <p:cNvGrpSpPr/>
          <p:nvPr/>
        </p:nvGrpSpPr>
        <p:grpSpPr>
          <a:xfrm>
            <a:off x="2927593" y="2591752"/>
            <a:ext cx="1169045" cy="733364"/>
            <a:chOff x="0" y="0"/>
            <a:chExt cx="2147483647" cy="2147483646"/>
          </a:xfrm>
        </p:grpSpPr>
        <p:grpSp>
          <p:nvGrpSpPr>
            <p:cNvPr id="1782" name="Shape 1782"/>
            <p:cNvGrpSpPr/>
            <p:nvPr/>
          </p:nvGrpSpPr>
          <p:grpSpPr>
            <a:xfrm>
              <a:off x="921900460" y="102878756"/>
              <a:ext cx="574832191" cy="540086414"/>
              <a:chOff x="0" y="0"/>
              <a:chExt cx="2147483646" cy="2147483647"/>
            </a:xfrm>
          </p:grpSpPr>
          <p:pic>
            <p:nvPicPr>
              <p:cNvPr id="1783" name="Shape 1783"/>
              <p:cNvPicPr preferRelativeResize="0"/>
              <p:nvPr/>
            </p:nvPicPr>
            <p:blipFill rotWithShape="1">
              <a:blip r:embed="rId3">
                <a:alphaModFix/>
              </a:blip>
              <a:srcRect b="0" l="0" r="0" t="0"/>
              <a:stretch/>
            </p:blipFill>
            <p:spPr>
              <a:xfrm>
                <a:off x="0" y="0"/>
                <a:ext cx="2147483646" cy="2147483647"/>
              </a:xfrm>
              <a:prstGeom prst="rect">
                <a:avLst/>
              </a:prstGeom>
              <a:noFill/>
              <a:ln>
                <a:noFill/>
              </a:ln>
            </p:spPr>
          </p:pic>
          <p:sp>
            <p:nvSpPr>
              <p:cNvPr id="1784" name="Shape 1784"/>
              <p:cNvSpPr txBox="1"/>
              <p:nvPr/>
            </p:nvSpPr>
            <p:spPr>
              <a:xfrm rot="9180000">
                <a:off x="437721263" y="676827653"/>
                <a:ext cx="1292951458" cy="416509669"/>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785" name="Shape 1785"/>
            <p:cNvGrpSpPr/>
            <p:nvPr/>
          </p:nvGrpSpPr>
          <p:grpSpPr>
            <a:xfrm>
              <a:off x="921902223" y="0"/>
              <a:ext cx="542294519" cy="617241616"/>
              <a:chOff x="0" y="0"/>
              <a:chExt cx="2147483647" cy="2147483647"/>
            </a:xfrm>
          </p:grpSpPr>
          <p:pic>
            <p:nvPicPr>
              <p:cNvPr id="1786" name="Shape 1786"/>
              <p:cNvPicPr preferRelativeResize="0"/>
              <p:nvPr/>
            </p:nvPicPr>
            <p:blipFill rotWithShape="1">
              <a:blip r:embed="rId4">
                <a:alphaModFix/>
              </a:blip>
              <a:srcRect b="0" l="0" r="0" t="0"/>
              <a:stretch/>
            </p:blipFill>
            <p:spPr>
              <a:xfrm>
                <a:off x="0" y="0"/>
                <a:ext cx="2147483647" cy="2147483647"/>
              </a:xfrm>
              <a:prstGeom prst="rect">
                <a:avLst/>
              </a:prstGeom>
              <a:noFill/>
              <a:ln>
                <a:noFill/>
              </a:ln>
            </p:spPr>
          </p:pic>
          <p:sp>
            <p:nvSpPr>
              <p:cNvPr id="1787" name="Shape 1787"/>
              <p:cNvSpPr txBox="1"/>
              <p:nvPr/>
            </p:nvSpPr>
            <p:spPr>
              <a:xfrm rot="8220002">
                <a:off x="410325705" y="688116268"/>
                <a:ext cx="1301418539" cy="442578045"/>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sp>
          <p:nvSpPr>
            <p:cNvPr id="1788" name="Shape 1788"/>
            <p:cNvSpPr txBox="1"/>
            <p:nvPr/>
          </p:nvSpPr>
          <p:spPr>
            <a:xfrm rot="-1920000">
              <a:off x="1708773528" y="661039451"/>
              <a:ext cx="358711105" cy="174138100"/>
            </a:xfrm>
            <a:prstGeom prst="rect">
              <a:avLst/>
            </a:prstGeom>
            <a:solidFill>
              <a:srgbClr val="EDD14A"/>
            </a:solidFill>
            <a:ln cap="flat" cmpd="sng" w="9525">
              <a:solidFill>
                <a:schemeClr val="dk1"/>
              </a:solidFill>
              <a:prstDash val="solid"/>
              <a:miter/>
              <a:headEnd len="med" w="med" type="none"/>
              <a:tailEnd len="med" w="med" type="none"/>
            </a:ln>
            <a:effectLst>
              <a:outerShdw blurRad="63500" dir="5400000" dist="23000">
                <a:srgbClr val="808080">
                  <a:alpha val="34900"/>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1789" name="Shape 1789"/>
            <p:cNvGrpSpPr/>
            <p:nvPr/>
          </p:nvGrpSpPr>
          <p:grpSpPr>
            <a:xfrm>
              <a:off x="1334046059" y="591524684"/>
              <a:ext cx="759212327" cy="1530244841"/>
              <a:chOff x="0" y="0"/>
              <a:chExt cx="2147483647" cy="2147483647"/>
            </a:xfrm>
          </p:grpSpPr>
          <p:pic>
            <p:nvPicPr>
              <p:cNvPr id="1790" name="Shape 1790"/>
              <p:cNvPicPr preferRelativeResize="0"/>
              <p:nvPr/>
            </p:nvPicPr>
            <p:blipFill rotWithShape="1">
              <a:blip r:embed="rId5">
                <a:alphaModFix/>
              </a:blip>
              <a:srcRect b="0" l="0" r="0" t="0"/>
              <a:stretch/>
            </p:blipFill>
            <p:spPr>
              <a:xfrm>
                <a:off x="0" y="0"/>
                <a:ext cx="2147483647" cy="2147483647"/>
              </a:xfrm>
              <a:prstGeom prst="rect">
                <a:avLst/>
              </a:prstGeom>
              <a:noFill/>
              <a:ln>
                <a:noFill/>
              </a:ln>
            </p:spPr>
          </p:pic>
          <p:sp>
            <p:nvSpPr>
              <p:cNvPr id="1791" name="Shape 1791"/>
              <p:cNvSpPr txBox="1"/>
              <p:nvPr/>
            </p:nvSpPr>
            <p:spPr>
              <a:xfrm>
                <a:off x="407086649" y="111849376"/>
                <a:ext cx="1476913081" cy="1808921309"/>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792" name="Shape 1792"/>
            <p:cNvGrpSpPr/>
            <p:nvPr/>
          </p:nvGrpSpPr>
          <p:grpSpPr>
            <a:xfrm>
              <a:off x="1540113785" y="437211000"/>
              <a:ext cx="607369862" cy="668678417"/>
              <a:chOff x="0" y="0"/>
              <a:chExt cx="2147483647" cy="2147483646"/>
            </a:xfrm>
          </p:grpSpPr>
          <p:pic>
            <p:nvPicPr>
              <p:cNvPr id="1793" name="Shape 1793"/>
              <p:cNvPicPr preferRelativeResize="0"/>
              <p:nvPr/>
            </p:nvPicPr>
            <p:blipFill rotWithShape="1">
              <a:blip r:embed="rId6">
                <a:alphaModFix/>
              </a:blip>
              <a:srcRect b="0" l="0" r="0" t="0"/>
              <a:stretch/>
            </p:blipFill>
            <p:spPr>
              <a:xfrm>
                <a:off x="0" y="0"/>
                <a:ext cx="2147483647" cy="2147483646"/>
              </a:xfrm>
              <a:prstGeom prst="rect">
                <a:avLst/>
              </a:prstGeom>
              <a:noFill/>
              <a:ln>
                <a:noFill/>
              </a:ln>
            </p:spPr>
          </p:pic>
          <p:sp>
            <p:nvSpPr>
              <p:cNvPr id="1794" name="Shape 1794"/>
              <p:cNvSpPr txBox="1"/>
              <p:nvPr/>
            </p:nvSpPr>
            <p:spPr>
              <a:xfrm rot="-2340000">
                <a:off x="440932350" y="643866990"/>
                <a:ext cx="1270350710" cy="55449854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795" name="Shape 1795"/>
            <p:cNvGrpSpPr/>
            <p:nvPr/>
          </p:nvGrpSpPr>
          <p:grpSpPr>
            <a:xfrm>
              <a:off x="1344896582" y="617238805"/>
              <a:ext cx="585678081" cy="694396818"/>
              <a:chOff x="0" y="0"/>
              <a:chExt cx="2147483646" cy="2147483646"/>
            </a:xfrm>
          </p:grpSpPr>
          <p:pic>
            <p:nvPicPr>
              <p:cNvPr id="1796" name="Shape 1796"/>
              <p:cNvPicPr preferRelativeResize="0"/>
              <p:nvPr/>
            </p:nvPicPr>
            <p:blipFill rotWithShape="1">
              <a:blip r:embed="rId7">
                <a:alphaModFix/>
              </a:blip>
              <a:srcRect b="0" l="0" r="0" t="0"/>
              <a:stretch/>
            </p:blipFill>
            <p:spPr>
              <a:xfrm>
                <a:off x="0" y="0"/>
                <a:ext cx="2147483646" cy="2147483646"/>
              </a:xfrm>
              <a:prstGeom prst="rect">
                <a:avLst/>
              </a:prstGeom>
              <a:noFill/>
              <a:ln>
                <a:noFill/>
              </a:ln>
            </p:spPr>
          </p:pic>
          <p:sp>
            <p:nvSpPr>
              <p:cNvPr id="1797" name="Shape 1797"/>
              <p:cNvSpPr txBox="1"/>
              <p:nvPr/>
            </p:nvSpPr>
            <p:spPr>
              <a:xfrm rot="7980001">
                <a:off x="516895287" y="557029066"/>
                <a:ext cx="1137451508" cy="719989967"/>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798" name="Shape 1798"/>
            <p:cNvGrpSpPr/>
            <p:nvPr/>
          </p:nvGrpSpPr>
          <p:grpSpPr>
            <a:xfrm>
              <a:off x="704980888" y="180032147"/>
              <a:ext cx="607369862" cy="681537618"/>
              <a:chOff x="0" y="0"/>
              <a:chExt cx="2147483647" cy="2147483646"/>
            </a:xfrm>
          </p:grpSpPr>
          <p:pic>
            <p:nvPicPr>
              <p:cNvPr id="1799" name="Shape 1799"/>
              <p:cNvPicPr preferRelativeResize="0"/>
              <p:nvPr/>
            </p:nvPicPr>
            <p:blipFill rotWithShape="1">
              <a:blip r:embed="rId8">
                <a:alphaModFix/>
              </a:blip>
              <a:srcRect b="0" l="0" r="0" t="0"/>
              <a:stretch/>
            </p:blipFill>
            <p:spPr>
              <a:xfrm>
                <a:off x="0" y="0"/>
                <a:ext cx="2147483647" cy="2147483646"/>
              </a:xfrm>
              <a:prstGeom prst="rect">
                <a:avLst/>
              </a:prstGeom>
              <a:noFill/>
              <a:ln>
                <a:noFill/>
              </a:ln>
            </p:spPr>
          </p:pic>
          <p:sp>
            <p:nvSpPr>
              <p:cNvPr id="1800" name="Shape 1800"/>
              <p:cNvSpPr txBox="1"/>
              <p:nvPr/>
            </p:nvSpPr>
            <p:spPr>
              <a:xfrm rot="8400002">
                <a:off x="463742473" y="588781737"/>
                <a:ext cx="1223686316" cy="657528582"/>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801" name="Shape 1801"/>
            <p:cNvGrpSpPr/>
            <p:nvPr/>
          </p:nvGrpSpPr>
          <p:grpSpPr>
            <a:xfrm>
              <a:off x="0" y="462928401"/>
              <a:ext cx="1095434930" cy="1684555245"/>
              <a:chOff x="0" y="0"/>
              <a:chExt cx="2147483647" cy="2147483646"/>
            </a:xfrm>
          </p:grpSpPr>
          <p:pic>
            <p:nvPicPr>
              <p:cNvPr id="1802" name="Shape 1802"/>
              <p:cNvPicPr preferRelativeResize="0"/>
              <p:nvPr/>
            </p:nvPicPr>
            <p:blipFill rotWithShape="1">
              <a:blip r:embed="rId9">
                <a:alphaModFix/>
              </a:blip>
              <a:srcRect b="0" l="0" r="0" t="0"/>
              <a:stretch/>
            </p:blipFill>
            <p:spPr>
              <a:xfrm>
                <a:off x="0" y="0"/>
                <a:ext cx="2147483647" cy="2147483646"/>
              </a:xfrm>
              <a:prstGeom prst="rect">
                <a:avLst/>
              </a:prstGeom>
              <a:noFill/>
              <a:ln>
                <a:noFill/>
              </a:ln>
            </p:spPr>
          </p:pic>
          <p:sp>
            <p:nvSpPr>
              <p:cNvPr id="1803" name="Shape 1803"/>
              <p:cNvSpPr txBox="1"/>
              <p:nvPr/>
            </p:nvSpPr>
            <p:spPr>
              <a:xfrm>
                <a:off x="283973401" y="87642119"/>
                <a:ext cx="1676073897" cy="1827841394"/>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grpSp>
        <p:nvGrpSpPr>
          <p:cNvPr id="1804" name="Shape 1804"/>
          <p:cNvGrpSpPr/>
          <p:nvPr/>
        </p:nvGrpSpPr>
        <p:grpSpPr>
          <a:xfrm>
            <a:off x="3925423" y="2736666"/>
            <a:ext cx="543191" cy="592841"/>
            <a:chOff x="0" y="0"/>
            <a:chExt cx="2147483647" cy="2147483646"/>
          </a:xfrm>
        </p:grpSpPr>
        <p:sp>
          <p:nvSpPr>
            <p:cNvPr id="1805" name="Shape 1805"/>
            <p:cNvSpPr txBox="1"/>
            <p:nvPr/>
          </p:nvSpPr>
          <p:spPr>
            <a:xfrm flipH="1" rot="1920000">
              <a:off x="97442579" y="338365107"/>
              <a:ext cx="1051634006" cy="211270846"/>
            </a:xfrm>
            <a:prstGeom prst="rect">
              <a:avLst/>
            </a:prstGeom>
            <a:solidFill>
              <a:srgbClr val="EDD14A"/>
            </a:solidFill>
            <a:ln cap="flat" cmpd="sng" w="9525">
              <a:solidFill>
                <a:schemeClr val="dk1"/>
              </a:solidFill>
              <a:prstDash val="solid"/>
              <a:miter/>
              <a:headEnd len="med" w="med" type="none"/>
              <a:tailEnd len="med" w="med" type="none"/>
            </a:ln>
            <a:effectLst>
              <a:outerShdw blurRad="63500" dir="5400000" dist="23000">
                <a:srgbClr val="808080">
                  <a:alpha val="34900"/>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1806" name="Shape 1806"/>
            <p:cNvGrpSpPr/>
            <p:nvPr/>
          </p:nvGrpSpPr>
          <p:grpSpPr>
            <a:xfrm>
              <a:off x="93360685" y="254519645"/>
              <a:ext cx="2054122961" cy="1892964001"/>
              <a:chOff x="0" y="0"/>
              <a:chExt cx="2147483647" cy="2147483647"/>
            </a:xfrm>
          </p:grpSpPr>
          <p:pic>
            <p:nvPicPr>
              <p:cNvPr id="1807" name="Shape 1807"/>
              <p:cNvPicPr preferRelativeResize="0"/>
              <p:nvPr/>
            </p:nvPicPr>
            <p:blipFill rotWithShape="1">
              <a:blip r:embed="rId10">
                <a:alphaModFix/>
              </a:blip>
              <a:srcRect b="0" l="0" r="0" t="0"/>
              <a:stretch/>
            </p:blipFill>
            <p:spPr>
              <a:xfrm>
                <a:off x="0" y="0"/>
                <a:ext cx="2147483647" cy="2147483647"/>
              </a:xfrm>
              <a:prstGeom prst="rect">
                <a:avLst/>
              </a:prstGeom>
              <a:noFill/>
              <a:ln>
                <a:noFill/>
              </a:ln>
            </p:spPr>
          </p:pic>
          <p:sp>
            <p:nvSpPr>
              <p:cNvPr id="1808" name="Shape 1808"/>
              <p:cNvSpPr txBox="1"/>
              <p:nvPr/>
            </p:nvSpPr>
            <p:spPr>
              <a:xfrm>
                <a:off x="212035247" y="109262574"/>
                <a:ext cx="1598351360" cy="1808921309"/>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809" name="Shape 1809"/>
            <p:cNvGrpSpPr/>
            <p:nvPr/>
          </p:nvGrpSpPr>
          <p:grpSpPr>
            <a:xfrm>
              <a:off x="0" y="0"/>
              <a:ext cx="1517249914" cy="954435630"/>
              <a:chOff x="0" y="0"/>
              <a:chExt cx="2147483646" cy="2147483647"/>
            </a:xfrm>
          </p:grpSpPr>
          <p:pic>
            <p:nvPicPr>
              <p:cNvPr id="1810" name="Shape 1810"/>
              <p:cNvPicPr preferRelativeResize="0"/>
              <p:nvPr/>
            </p:nvPicPr>
            <p:blipFill rotWithShape="1">
              <a:blip r:embed="rId11">
                <a:alphaModFix/>
              </a:blip>
              <a:srcRect b="0" l="0" r="0" t="0"/>
              <a:stretch/>
            </p:blipFill>
            <p:spPr>
              <a:xfrm>
                <a:off x="0" y="0"/>
                <a:ext cx="2147483646" cy="2147483647"/>
              </a:xfrm>
              <a:prstGeom prst="rect">
                <a:avLst/>
              </a:prstGeom>
              <a:noFill/>
              <a:ln>
                <a:noFill/>
              </a:ln>
            </p:spPr>
          </p:pic>
          <p:sp>
            <p:nvSpPr>
              <p:cNvPr id="1811" name="Shape 1811"/>
              <p:cNvSpPr txBox="1"/>
              <p:nvPr/>
            </p:nvSpPr>
            <p:spPr>
              <a:xfrm rot="2280001">
                <a:off x="319710106" y="696053420"/>
                <a:ext cx="1489017312" cy="480565583"/>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812" name="Shape 1812"/>
            <p:cNvGrpSpPr/>
            <p:nvPr/>
          </p:nvGrpSpPr>
          <p:grpSpPr>
            <a:xfrm>
              <a:off x="653573192" y="238603362"/>
              <a:ext cx="1377196076" cy="938528369"/>
              <a:chOff x="0" y="0"/>
              <a:chExt cx="2147483647" cy="2147483647"/>
            </a:xfrm>
          </p:grpSpPr>
          <p:pic>
            <p:nvPicPr>
              <p:cNvPr id="1813" name="Shape 1813"/>
              <p:cNvPicPr preferRelativeResize="0"/>
              <p:nvPr/>
            </p:nvPicPr>
            <p:blipFill rotWithShape="1">
              <a:blip r:embed="rId12">
                <a:alphaModFix/>
              </a:blip>
              <a:srcRect b="0" l="0" r="0" t="0"/>
              <a:stretch/>
            </p:blipFill>
            <p:spPr>
              <a:xfrm>
                <a:off x="0" y="0"/>
                <a:ext cx="2147483647" cy="2147483647"/>
              </a:xfrm>
              <a:prstGeom prst="rect">
                <a:avLst/>
              </a:prstGeom>
              <a:noFill/>
              <a:ln>
                <a:noFill/>
              </a:ln>
            </p:spPr>
          </p:pic>
          <p:sp>
            <p:nvSpPr>
              <p:cNvPr id="1814" name="Shape 1814"/>
              <p:cNvSpPr txBox="1"/>
              <p:nvPr/>
            </p:nvSpPr>
            <p:spPr>
              <a:xfrm rot="-8040001">
                <a:off x="561912133" y="495016782"/>
                <a:ext cx="1041058016" cy="896539998"/>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grpSp>
        <p:nvGrpSpPr>
          <p:cNvPr id="1815" name="Shape 1815"/>
          <p:cNvGrpSpPr/>
          <p:nvPr/>
        </p:nvGrpSpPr>
        <p:grpSpPr>
          <a:xfrm>
            <a:off x="7509308" y="2582967"/>
            <a:ext cx="832508" cy="733366"/>
            <a:chOff x="0" y="0"/>
            <a:chExt cx="2147483647" cy="2147483647"/>
          </a:xfrm>
        </p:grpSpPr>
        <p:grpSp>
          <p:nvGrpSpPr>
            <p:cNvPr id="1816" name="Shape 1816"/>
            <p:cNvGrpSpPr/>
            <p:nvPr/>
          </p:nvGrpSpPr>
          <p:grpSpPr>
            <a:xfrm>
              <a:off x="0" y="115742985"/>
              <a:ext cx="822435333" cy="540084882"/>
              <a:chOff x="0" y="0"/>
              <a:chExt cx="2147483646" cy="2147483647"/>
            </a:xfrm>
          </p:grpSpPr>
          <p:pic>
            <p:nvPicPr>
              <p:cNvPr id="1817" name="Shape 1817"/>
              <p:cNvPicPr preferRelativeResize="0"/>
              <p:nvPr/>
            </p:nvPicPr>
            <p:blipFill rotWithShape="1">
              <a:blip r:embed="rId13">
                <a:alphaModFix/>
              </a:blip>
              <a:srcRect b="0" l="0" r="0" t="0"/>
              <a:stretch/>
            </p:blipFill>
            <p:spPr>
              <a:xfrm>
                <a:off x="0" y="0"/>
                <a:ext cx="2147483646" cy="2147483647"/>
              </a:xfrm>
              <a:prstGeom prst="rect">
                <a:avLst/>
              </a:prstGeom>
              <a:noFill/>
              <a:ln>
                <a:noFill/>
              </a:ln>
            </p:spPr>
          </p:pic>
          <p:sp>
            <p:nvSpPr>
              <p:cNvPr id="1818" name="Shape 1818"/>
              <p:cNvSpPr txBox="1"/>
              <p:nvPr/>
            </p:nvSpPr>
            <p:spPr>
              <a:xfrm rot="-9240000">
                <a:off x="417990292" y="665361614"/>
                <a:ext cx="1290412022" cy="416508708"/>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819" name="Shape 1819"/>
            <p:cNvGrpSpPr/>
            <p:nvPr/>
          </p:nvGrpSpPr>
          <p:grpSpPr>
            <a:xfrm>
              <a:off x="60937850" y="0"/>
              <a:ext cx="761514196" cy="630099029"/>
              <a:chOff x="0" y="0"/>
              <a:chExt cx="2147483647" cy="2147483647"/>
            </a:xfrm>
          </p:grpSpPr>
          <p:pic>
            <p:nvPicPr>
              <p:cNvPr id="1820" name="Shape 1820"/>
              <p:cNvPicPr preferRelativeResize="0"/>
              <p:nvPr/>
            </p:nvPicPr>
            <p:blipFill rotWithShape="1">
              <a:blip r:embed="rId14">
                <a:alphaModFix/>
              </a:blip>
              <a:srcRect b="0" l="0" r="0" t="0"/>
              <a:stretch/>
            </p:blipFill>
            <p:spPr>
              <a:xfrm>
                <a:off x="0" y="0"/>
                <a:ext cx="2147483647" cy="2147483647"/>
              </a:xfrm>
              <a:prstGeom prst="rect">
                <a:avLst/>
              </a:prstGeom>
              <a:noFill/>
              <a:ln>
                <a:noFill/>
              </a:ln>
            </p:spPr>
          </p:pic>
          <p:sp>
            <p:nvSpPr>
              <p:cNvPr id="1821" name="Shape 1821"/>
              <p:cNvSpPr txBox="1"/>
              <p:nvPr/>
            </p:nvSpPr>
            <p:spPr>
              <a:xfrm rot="-8280001">
                <a:off x="404467864" y="708070563"/>
                <a:ext cx="1323373014" cy="433545464"/>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822" name="Shape 1822"/>
            <p:cNvGrpSpPr/>
            <p:nvPr/>
          </p:nvGrpSpPr>
          <p:grpSpPr>
            <a:xfrm>
              <a:off x="274150672" y="180030105"/>
              <a:ext cx="852895901" cy="694394849"/>
              <a:chOff x="0" y="0"/>
              <a:chExt cx="2147483647" cy="2147483646"/>
            </a:xfrm>
          </p:grpSpPr>
          <p:pic>
            <p:nvPicPr>
              <p:cNvPr id="1823" name="Shape 1823"/>
              <p:cNvPicPr preferRelativeResize="0"/>
              <p:nvPr/>
            </p:nvPicPr>
            <p:blipFill rotWithShape="1">
              <a:blip r:embed="rId15">
                <a:alphaModFix/>
              </a:blip>
              <a:srcRect b="0" l="0" r="0" t="0"/>
              <a:stretch/>
            </p:blipFill>
            <p:spPr>
              <a:xfrm>
                <a:off x="0" y="0"/>
                <a:ext cx="2147483647" cy="2147483646"/>
              </a:xfrm>
              <a:prstGeom prst="rect">
                <a:avLst/>
              </a:prstGeom>
              <a:noFill/>
              <a:ln>
                <a:noFill/>
              </a:ln>
            </p:spPr>
          </p:pic>
          <p:sp>
            <p:nvSpPr>
              <p:cNvPr id="1824" name="Shape 1824"/>
              <p:cNvSpPr txBox="1"/>
              <p:nvPr/>
            </p:nvSpPr>
            <p:spPr>
              <a:xfrm rot="-8460001">
                <a:off x="442390636" y="608729415"/>
                <a:ext cx="1244326085" cy="645352537"/>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825" name="Shape 1825"/>
            <p:cNvGrpSpPr/>
            <p:nvPr/>
          </p:nvGrpSpPr>
          <p:grpSpPr>
            <a:xfrm>
              <a:off x="578764399" y="462933179"/>
              <a:ext cx="1568719247" cy="1684550467"/>
              <a:chOff x="0" y="0"/>
              <a:chExt cx="2147483647" cy="2147483646"/>
            </a:xfrm>
          </p:grpSpPr>
          <p:pic>
            <p:nvPicPr>
              <p:cNvPr id="1826" name="Shape 1826"/>
              <p:cNvPicPr preferRelativeResize="0"/>
              <p:nvPr/>
            </p:nvPicPr>
            <p:blipFill rotWithShape="1">
              <a:blip r:embed="rId16">
                <a:alphaModFix/>
              </a:blip>
              <a:srcRect b="0" l="0" r="0" t="0"/>
              <a:stretch/>
            </p:blipFill>
            <p:spPr>
              <a:xfrm>
                <a:off x="0" y="0"/>
                <a:ext cx="2147483647" cy="2147483646"/>
              </a:xfrm>
              <a:prstGeom prst="rect">
                <a:avLst/>
              </a:prstGeom>
              <a:noFill/>
              <a:ln>
                <a:noFill/>
              </a:ln>
            </p:spPr>
          </p:pic>
          <p:sp>
            <p:nvSpPr>
              <p:cNvPr id="1827" name="Shape 1827"/>
              <p:cNvSpPr txBox="1"/>
              <p:nvPr/>
            </p:nvSpPr>
            <p:spPr>
              <a:xfrm>
                <a:off x="180105824" y="100358242"/>
                <a:ext cx="1671252509" cy="1827841394"/>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grpSp>
        <p:nvGrpSpPr>
          <p:cNvPr id="1828" name="Shape 1828"/>
          <p:cNvGrpSpPr/>
          <p:nvPr/>
        </p:nvGrpSpPr>
        <p:grpSpPr>
          <a:xfrm>
            <a:off x="5159415" y="2749838"/>
            <a:ext cx="820627" cy="592842"/>
            <a:chOff x="0" y="0"/>
            <a:chExt cx="2147483647" cy="2147483647"/>
          </a:xfrm>
        </p:grpSpPr>
        <p:sp>
          <p:nvSpPr>
            <p:cNvPr id="1829" name="Shape 1829"/>
            <p:cNvSpPr txBox="1"/>
            <p:nvPr/>
          </p:nvSpPr>
          <p:spPr>
            <a:xfrm rot="-1919999">
              <a:off x="549161808" y="290648635"/>
              <a:ext cx="511008485" cy="211270333"/>
            </a:xfrm>
            <a:prstGeom prst="rect">
              <a:avLst/>
            </a:prstGeom>
            <a:solidFill>
              <a:srgbClr val="EDD14A"/>
            </a:solidFill>
            <a:ln cap="flat" cmpd="sng" w="9525">
              <a:solidFill>
                <a:schemeClr val="dk1"/>
              </a:solidFill>
              <a:prstDash val="solid"/>
              <a:miter/>
              <a:headEnd len="med" w="med" type="none"/>
              <a:tailEnd len="med" w="med" type="none"/>
            </a:ln>
            <a:effectLst>
              <a:outerShdw blurRad="63500" dir="5400000" dist="23000">
                <a:srgbClr val="808080">
                  <a:alpha val="34900"/>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1830" name="Shape 1830"/>
            <p:cNvGrpSpPr/>
            <p:nvPr/>
          </p:nvGrpSpPr>
          <p:grpSpPr>
            <a:xfrm>
              <a:off x="0" y="206803269"/>
              <a:ext cx="1097006027" cy="1892959403"/>
              <a:chOff x="0" y="0"/>
              <a:chExt cx="2147483647" cy="2147483647"/>
            </a:xfrm>
          </p:grpSpPr>
          <p:pic>
            <p:nvPicPr>
              <p:cNvPr id="1831" name="Shape 1831"/>
              <p:cNvPicPr preferRelativeResize="0"/>
              <p:nvPr/>
            </p:nvPicPr>
            <p:blipFill rotWithShape="1">
              <a:blip r:embed="rId17">
                <a:alphaModFix/>
              </a:blip>
              <a:srcRect b="0" l="0" r="0" t="0"/>
              <a:stretch/>
            </p:blipFill>
            <p:spPr>
              <a:xfrm>
                <a:off x="0" y="0"/>
                <a:ext cx="2147483647" cy="2147483647"/>
              </a:xfrm>
              <a:prstGeom prst="rect">
                <a:avLst/>
              </a:prstGeom>
              <a:noFill/>
              <a:ln>
                <a:noFill/>
              </a:ln>
            </p:spPr>
          </p:pic>
          <p:sp>
            <p:nvSpPr>
              <p:cNvPr id="1832" name="Shape 1832"/>
              <p:cNvSpPr txBox="1"/>
              <p:nvPr/>
            </p:nvSpPr>
            <p:spPr>
              <a:xfrm>
                <a:off x="427679341" y="109262574"/>
                <a:ext cx="1456111488" cy="1808921309"/>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833" name="Shape 1833"/>
            <p:cNvGrpSpPr/>
            <p:nvPr/>
          </p:nvGrpSpPr>
          <p:grpSpPr>
            <a:xfrm>
              <a:off x="309018295" y="15918924"/>
              <a:ext cx="865244191" cy="827175537"/>
              <a:chOff x="0" y="0"/>
              <a:chExt cx="2147483647" cy="2147483646"/>
            </a:xfrm>
          </p:grpSpPr>
          <p:pic>
            <p:nvPicPr>
              <p:cNvPr id="1834" name="Shape 1834"/>
              <p:cNvPicPr preferRelativeResize="0"/>
              <p:nvPr/>
            </p:nvPicPr>
            <p:blipFill rotWithShape="1">
              <a:blip r:embed="rId6">
                <a:alphaModFix/>
              </a:blip>
              <a:srcRect b="0" l="0" r="0" t="0"/>
              <a:stretch/>
            </p:blipFill>
            <p:spPr>
              <a:xfrm>
                <a:off x="0" y="0"/>
                <a:ext cx="2147483647" cy="2147483646"/>
              </a:xfrm>
              <a:prstGeom prst="rect">
                <a:avLst/>
              </a:prstGeom>
              <a:noFill/>
              <a:ln>
                <a:noFill/>
              </a:ln>
            </p:spPr>
          </p:pic>
          <p:sp>
            <p:nvSpPr>
              <p:cNvPr id="1835" name="Shape 1835"/>
              <p:cNvSpPr txBox="1"/>
              <p:nvPr/>
            </p:nvSpPr>
            <p:spPr>
              <a:xfrm rot="-2340000">
                <a:off x="435963216" y="637947191"/>
                <a:ext cx="1270350710" cy="55449854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836" name="Shape 1836"/>
            <p:cNvGrpSpPr/>
            <p:nvPr/>
          </p:nvGrpSpPr>
          <p:grpSpPr>
            <a:xfrm>
              <a:off x="30900960" y="238618291"/>
              <a:ext cx="834342612" cy="858989981"/>
              <a:chOff x="0" y="0"/>
              <a:chExt cx="2147483646" cy="2147483646"/>
            </a:xfrm>
          </p:grpSpPr>
          <p:pic>
            <p:nvPicPr>
              <p:cNvPr id="1837" name="Shape 1837"/>
              <p:cNvPicPr preferRelativeResize="0"/>
              <p:nvPr/>
            </p:nvPicPr>
            <p:blipFill rotWithShape="1">
              <a:blip r:embed="rId7">
                <a:alphaModFix/>
              </a:blip>
              <a:srcRect b="0" l="0" r="0" t="0"/>
              <a:stretch/>
            </p:blipFill>
            <p:spPr>
              <a:xfrm>
                <a:off x="0" y="0"/>
                <a:ext cx="2147483646" cy="2147483646"/>
              </a:xfrm>
              <a:prstGeom prst="rect">
                <a:avLst/>
              </a:prstGeom>
              <a:noFill/>
              <a:ln>
                <a:noFill/>
              </a:ln>
            </p:spPr>
          </p:pic>
          <p:sp>
            <p:nvSpPr>
              <p:cNvPr id="1838" name="Shape 1838"/>
              <p:cNvSpPr txBox="1"/>
              <p:nvPr/>
            </p:nvSpPr>
            <p:spPr>
              <a:xfrm rot="7980001">
                <a:off x="511742112" y="551326876"/>
                <a:ext cx="1137451508" cy="719989967"/>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839" name="Shape 1839"/>
            <p:cNvGrpSpPr/>
            <p:nvPr/>
          </p:nvGrpSpPr>
          <p:grpSpPr>
            <a:xfrm flipH="1">
              <a:off x="726034114" y="0"/>
              <a:ext cx="1421449532" cy="2147483647"/>
              <a:chOff x="0" y="0"/>
              <a:chExt cx="2147483647" cy="2147483647"/>
            </a:xfrm>
          </p:grpSpPr>
          <p:sp>
            <p:nvSpPr>
              <p:cNvPr id="1840" name="Shape 1840"/>
              <p:cNvSpPr txBox="1"/>
              <p:nvPr/>
            </p:nvSpPr>
            <p:spPr>
              <a:xfrm rot="-1920000">
                <a:off x="998435725" y="336215582"/>
                <a:ext cx="1051637274" cy="211272568"/>
              </a:xfrm>
              <a:prstGeom prst="rect">
                <a:avLst/>
              </a:prstGeom>
              <a:solidFill>
                <a:srgbClr val="EDD14A"/>
              </a:solidFill>
              <a:ln cap="flat" cmpd="sng" w="9525">
                <a:solidFill>
                  <a:schemeClr val="dk1"/>
                </a:solidFill>
                <a:prstDash val="solid"/>
                <a:miter/>
                <a:headEnd len="med" w="med" type="none"/>
                <a:tailEnd len="med" w="med" type="none"/>
              </a:ln>
              <a:effectLst>
                <a:outerShdw blurRad="63500" dir="5400000" dist="23000">
                  <a:srgbClr val="808080">
                    <a:alpha val="34900"/>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1841" name="Shape 1841"/>
              <p:cNvGrpSpPr/>
              <p:nvPr/>
            </p:nvGrpSpPr>
            <p:grpSpPr>
              <a:xfrm flipH="1">
                <a:off x="0" y="254524243"/>
                <a:ext cx="2077465591" cy="1892959403"/>
                <a:chOff x="0" y="0"/>
                <a:chExt cx="2147483647" cy="2147483647"/>
              </a:xfrm>
            </p:grpSpPr>
            <p:pic>
              <p:nvPicPr>
                <p:cNvPr id="1842" name="Shape 1842"/>
                <p:cNvPicPr preferRelativeResize="0"/>
                <p:nvPr/>
              </p:nvPicPr>
              <p:blipFill rotWithShape="1">
                <a:blip r:embed="rId18">
                  <a:alphaModFix/>
                </a:blip>
                <a:srcRect b="0" l="0" r="0" t="0"/>
                <a:stretch/>
              </p:blipFill>
              <p:spPr>
                <a:xfrm>
                  <a:off x="0" y="0"/>
                  <a:ext cx="2147483647" cy="2147483647"/>
                </a:xfrm>
                <a:prstGeom prst="rect">
                  <a:avLst/>
                </a:prstGeom>
                <a:noFill/>
                <a:ln>
                  <a:noFill/>
                </a:ln>
              </p:spPr>
            </p:pic>
            <p:sp>
              <p:nvSpPr>
                <p:cNvPr id="1843" name="Shape 1843"/>
                <p:cNvSpPr txBox="1"/>
                <p:nvPr/>
              </p:nvSpPr>
              <p:spPr>
                <a:xfrm>
                  <a:off x="230653717" y="106675025"/>
                  <a:ext cx="1580392355" cy="1808921309"/>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844" name="Shape 1844"/>
              <p:cNvGrpSpPr/>
              <p:nvPr/>
            </p:nvGrpSpPr>
            <p:grpSpPr>
              <a:xfrm flipH="1">
                <a:off x="653575806" y="0"/>
                <a:ext cx="1493907840" cy="938526090"/>
                <a:chOff x="0" y="0"/>
                <a:chExt cx="2147483647" cy="2147483647"/>
              </a:xfrm>
            </p:grpSpPr>
            <p:pic>
              <p:nvPicPr>
                <p:cNvPr id="1845" name="Shape 1845"/>
                <p:cNvPicPr preferRelativeResize="0"/>
                <p:nvPr/>
              </p:nvPicPr>
              <p:blipFill rotWithShape="1">
                <a:blip r:embed="rId19">
                  <a:alphaModFix/>
                </a:blip>
                <a:srcRect b="0" l="0" r="0" t="0"/>
                <a:stretch/>
              </p:blipFill>
              <p:spPr>
                <a:xfrm>
                  <a:off x="0" y="0"/>
                  <a:ext cx="2147483647" cy="2147483647"/>
                </a:xfrm>
                <a:prstGeom prst="rect">
                  <a:avLst/>
                </a:prstGeom>
                <a:noFill/>
                <a:ln>
                  <a:noFill/>
                </a:ln>
              </p:spPr>
            </p:pic>
            <p:sp>
              <p:nvSpPr>
                <p:cNvPr id="1846" name="Shape 1846"/>
                <p:cNvSpPr txBox="1"/>
                <p:nvPr/>
              </p:nvSpPr>
              <p:spPr>
                <a:xfrm rot="2280001">
                  <a:off x="320356197" y="702633486"/>
                  <a:ext cx="1512283208" cy="488710762"/>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847" name="Shape 1847"/>
              <p:cNvGrpSpPr/>
              <p:nvPr/>
            </p:nvGrpSpPr>
            <p:grpSpPr>
              <a:xfrm flipH="1">
                <a:off x="116718805" y="238608656"/>
                <a:ext cx="1377196289" cy="938526090"/>
                <a:chOff x="0" y="0"/>
                <a:chExt cx="2147483647" cy="2147483647"/>
              </a:xfrm>
            </p:grpSpPr>
            <p:pic>
              <p:nvPicPr>
                <p:cNvPr id="1848" name="Shape 1848"/>
                <p:cNvPicPr preferRelativeResize="0"/>
                <p:nvPr/>
              </p:nvPicPr>
              <p:blipFill rotWithShape="1">
                <a:blip r:embed="rId12">
                  <a:alphaModFix/>
                </a:blip>
                <a:srcRect b="0" l="0" r="0" t="0"/>
                <a:stretch/>
              </p:blipFill>
              <p:spPr>
                <a:xfrm>
                  <a:off x="0" y="0"/>
                  <a:ext cx="2147483647" cy="2147483647"/>
                </a:xfrm>
                <a:prstGeom prst="rect">
                  <a:avLst/>
                </a:prstGeom>
                <a:noFill/>
                <a:ln>
                  <a:noFill/>
                </a:ln>
              </p:spPr>
            </p:pic>
            <p:sp>
              <p:nvSpPr>
                <p:cNvPr id="1849" name="Shape 1849"/>
                <p:cNvSpPr txBox="1"/>
                <p:nvPr/>
              </p:nvSpPr>
              <p:spPr>
                <a:xfrm rot="-8040001">
                  <a:off x="557195667" y="489797829"/>
                  <a:ext cx="1041058016" cy="896539998"/>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grpSp>
      <p:grpSp>
        <p:nvGrpSpPr>
          <p:cNvPr id="1850" name="Shape 1850"/>
          <p:cNvGrpSpPr/>
          <p:nvPr/>
        </p:nvGrpSpPr>
        <p:grpSpPr>
          <a:xfrm>
            <a:off x="6605965" y="2754230"/>
            <a:ext cx="814719" cy="592843"/>
            <a:chOff x="0" y="0"/>
            <a:chExt cx="2147483647" cy="2147483647"/>
          </a:xfrm>
        </p:grpSpPr>
        <p:sp>
          <p:nvSpPr>
            <p:cNvPr id="1851" name="Shape 1851"/>
            <p:cNvSpPr txBox="1"/>
            <p:nvPr/>
          </p:nvSpPr>
          <p:spPr>
            <a:xfrm rot="-1920000">
              <a:off x="545895400" y="287168491"/>
              <a:ext cx="514716519" cy="211272454"/>
            </a:xfrm>
            <a:prstGeom prst="rect">
              <a:avLst/>
            </a:prstGeom>
            <a:solidFill>
              <a:srgbClr val="EDD14A"/>
            </a:solidFill>
            <a:ln cap="flat" cmpd="sng" w="9525">
              <a:solidFill>
                <a:schemeClr val="dk1"/>
              </a:solidFill>
              <a:prstDash val="solid"/>
              <a:miter/>
              <a:headEnd len="med" w="med" type="none"/>
              <a:tailEnd len="med" w="med" type="none"/>
            </a:ln>
            <a:effectLst>
              <a:outerShdw blurRad="63500" dir="5400000" dist="23000">
                <a:srgbClr val="808080">
                  <a:alpha val="34900"/>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1852" name="Shape 1852"/>
            <p:cNvGrpSpPr/>
            <p:nvPr/>
          </p:nvGrpSpPr>
          <p:grpSpPr>
            <a:xfrm>
              <a:off x="0" y="206803374"/>
              <a:ext cx="1104960731" cy="1892958381"/>
              <a:chOff x="0" y="0"/>
              <a:chExt cx="2147483647" cy="2147483647"/>
            </a:xfrm>
          </p:grpSpPr>
          <p:pic>
            <p:nvPicPr>
              <p:cNvPr id="1853" name="Shape 1853"/>
              <p:cNvPicPr preferRelativeResize="0"/>
              <p:nvPr/>
            </p:nvPicPr>
            <p:blipFill rotWithShape="1">
              <a:blip r:embed="rId17">
                <a:alphaModFix/>
              </a:blip>
              <a:srcRect b="0" l="0" r="0" t="0"/>
              <a:stretch/>
            </p:blipFill>
            <p:spPr>
              <a:xfrm>
                <a:off x="0" y="0"/>
                <a:ext cx="2147483647" cy="2147483647"/>
              </a:xfrm>
              <a:prstGeom prst="rect">
                <a:avLst/>
              </a:prstGeom>
              <a:noFill/>
              <a:ln>
                <a:noFill/>
              </a:ln>
            </p:spPr>
          </p:pic>
          <p:sp>
            <p:nvSpPr>
              <p:cNvPr id="1854" name="Shape 1854"/>
              <p:cNvSpPr txBox="1"/>
              <p:nvPr/>
            </p:nvSpPr>
            <p:spPr>
              <a:xfrm>
                <a:off x="412189601" y="105943291"/>
                <a:ext cx="1456111488" cy="1808921309"/>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855" name="Shape 1855"/>
            <p:cNvGrpSpPr/>
            <p:nvPr/>
          </p:nvGrpSpPr>
          <p:grpSpPr>
            <a:xfrm>
              <a:off x="311244525" y="15919133"/>
              <a:ext cx="855955495" cy="827175090"/>
              <a:chOff x="0" y="0"/>
              <a:chExt cx="2147483647" cy="2147483646"/>
            </a:xfrm>
          </p:grpSpPr>
          <p:pic>
            <p:nvPicPr>
              <p:cNvPr id="1856" name="Shape 1856"/>
              <p:cNvPicPr preferRelativeResize="0"/>
              <p:nvPr/>
            </p:nvPicPr>
            <p:blipFill rotWithShape="1">
              <a:blip r:embed="rId20">
                <a:alphaModFix/>
              </a:blip>
              <a:srcRect b="0" l="0" r="0" t="0"/>
              <a:stretch/>
            </p:blipFill>
            <p:spPr>
              <a:xfrm>
                <a:off x="0" y="0"/>
                <a:ext cx="2147483647" cy="2147483646"/>
              </a:xfrm>
              <a:prstGeom prst="rect">
                <a:avLst/>
              </a:prstGeom>
              <a:noFill/>
              <a:ln>
                <a:noFill/>
              </a:ln>
            </p:spPr>
          </p:pic>
          <p:sp>
            <p:nvSpPr>
              <p:cNvPr id="1857" name="Shape 1857"/>
              <p:cNvSpPr txBox="1"/>
              <p:nvPr/>
            </p:nvSpPr>
            <p:spPr>
              <a:xfrm rot="-2340000">
                <a:off x="423890747" y="630352848"/>
                <a:ext cx="1293447995" cy="55449854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858" name="Shape 1858"/>
            <p:cNvGrpSpPr/>
            <p:nvPr/>
          </p:nvGrpSpPr>
          <p:grpSpPr>
            <a:xfrm>
              <a:off x="31124399" y="222703883"/>
              <a:ext cx="840392669" cy="874896730"/>
              <a:chOff x="0" y="0"/>
              <a:chExt cx="2147483646" cy="2147483647"/>
            </a:xfrm>
          </p:grpSpPr>
          <p:pic>
            <p:nvPicPr>
              <p:cNvPr id="1859" name="Shape 1859"/>
              <p:cNvPicPr preferRelativeResize="0"/>
              <p:nvPr/>
            </p:nvPicPr>
            <p:blipFill rotWithShape="1">
              <a:blip r:embed="rId21">
                <a:alphaModFix/>
              </a:blip>
              <a:srcRect b="0" l="0" r="0" t="0"/>
              <a:stretch/>
            </p:blipFill>
            <p:spPr>
              <a:xfrm>
                <a:off x="0" y="0"/>
                <a:ext cx="2147483646" cy="2147483647"/>
              </a:xfrm>
              <a:prstGeom prst="rect">
                <a:avLst/>
              </a:prstGeom>
              <a:noFill/>
              <a:ln>
                <a:noFill/>
              </a:ln>
            </p:spPr>
          </p:pic>
          <p:sp>
            <p:nvSpPr>
              <p:cNvPr id="1860" name="Shape 1860"/>
              <p:cNvSpPr txBox="1"/>
              <p:nvPr/>
            </p:nvSpPr>
            <p:spPr>
              <a:xfrm rot="7980001">
                <a:off x="491372685" y="573168609"/>
                <a:ext cx="1137451508" cy="70689924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861" name="Shape 1861"/>
            <p:cNvGrpSpPr/>
            <p:nvPr/>
          </p:nvGrpSpPr>
          <p:grpSpPr>
            <a:xfrm flipH="1">
              <a:off x="715696338" y="0"/>
              <a:ext cx="1431787308" cy="2147483647"/>
              <a:chOff x="0" y="0"/>
              <a:chExt cx="2147483647" cy="2147483647"/>
            </a:xfrm>
          </p:grpSpPr>
          <p:sp>
            <p:nvSpPr>
              <p:cNvPr id="1862" name="Shape 1862"/>
              <p:cNvSpPr txBox="1"/>
              <p:nvPr/>
            </p:nvSpPr>
            <p:spPr>
              <a:xfrm rot="-1920000">
                <a:off x="985927085" y="332737647"/>
                <a:ext cx="1051620149" cy="211270219"/>
              </a:xfrm>
              <a:prstGeom prst="rect">
                <a:avLst/>
              </a:prstGeom>
              <a:solidFill>
                <a:srgbClr val="EDD14A"/>
              </a:solidFill>
              <a:ln cap="flat" cmpd="sng" w="9525">
                <a:solidFill>
                  <a:schemeClr val="dk1"/>
                </a:solidFill>
                <a:prstDash val="solid"/>
                <a:miter/>
                <a:headEnd len="med" w="med" type="none"/>
                <a:tailEnd len="med" w="med" type="none"/>
              </a:ln>
              <a:effectLst>
                <a:outerShdw blurRad="63500" dir="5400000" dist="23000">
                  <a:srgbClr val="808080">
                    <a:alpha val="34900"/>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1863" name="Shape 1863"/>
              <p:cNvGrpSpPr/>
              <p:nvPr/>
            </p:nvGrpSpPr>
            <p:grpSpPr>
              <a:xfrm flipH="1">
                <a:off x="0" y="254525265"/>
                <a:ext cx="2054079608" cy="1892958381"/>
                <a:chOff x="0" y="0"/>
                <a:chExt cx="2147483647" cy="2147483647"/>
              </a:xfrm>
            </p:grpSpPr>
            <p:pic>
              <p:nvPicPr>
                <p:cNvPr id="1864" name="Shape 1864"/>
                <p:cNvPicPr preferRelativeResize="0"/>
                <p:nvPr/>
              </p:nvPicPr>
              <p:blipFill rotWithShape="1">
                <a:blip r:embed="rId10">
                  <a:alphaModFix/>
                </a:blip>
                <a:srcRect b="0" l="0" r="0" t="0"/>
                <a:stretch/>
              </p:blipFill>
              <p:spPr>
                <a:xfrm>
                  <a:off x="0" y="0"/>
                  <a:ext cx="2147483647" cy="2147483647"/>
                </a:xfrm>
                <a:prstGeom prst="rect">
                  <a:avLst/>
                </a:prstGeom>
                <a:noFill/>
                <a:ln>
                  <a:noFill/>
                </a:ln>
              </p:spPr>
            </p:pic>
            <p:sp>
              <p:nvSpPr>
                <p:cNvPr id="1865" name="Shape 1865"/>
                <p:cNvSpPr txBox="1"/>
                <p:nvPr/>
              </p:nvSpPr>
              <p:spPr>
                <a:xfrm>
                  <a:off x="220777378" y="103356489"/>
                  <a:ext cx="1598351360" cy="1808921309"/>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866" name="Shape 1866"/>
              <p:cNvGrpSpPr/>
              <p:nvPr/>
            </p:nvGrpSpPr>
            <p:grpSpPr>
              <a:xfrm flipH="1">
                <a:off x="630265754" y="0"/>
                <a:ext cx="1517217892" cy="938525583"/>
                <a:chOff x="0" y="0"/>
                <a:chExt cx="2147483646" cy="2147483647"/>
              </a:xfrm>
            </p:grpSpPr>
            <p:pic>
              <p:nvPicPr>
                <p:cNvPr id="1867" name="Shape 1867"/>
                <p:cNvPicPr preferRelativeResize="0"/>
                <p:nvPr/>
              </p:nvPicPr>
              <p:blipFill rotWithShape="1">
                <a:blip r:embed="rId22">
                  <a:alphaModFix/>
                </a:blip>
                <a:srcRect b="0" l="0" r="0" t="0"/>
                <a:stretch/>
              </p:blipFill>
              <p:spPr>
                <a:xfrm>
                  <a:off x="0" y="0"/>
                  <a:ext cx="2147483646" cy="2147483647"/>
                </a:xfrm>
                <a:prstGeom prst="rect">
                  <a:avLst/>
                </a:prstGeom>
                <a:noFill/>
                <a:ln>
                  <a:noFill/>
                </a:ln>
              </p:spPr>
            </p:pic>
            <p:sp>
              <p:nvSpPr>
                <p:cNvPr id="1868" name="Shape 1868"/>
                <p:cNvSpPr txBox="1"/>
                <p:nvPr/>
              </p:nvSpPr>
              <p:spPr>
                <a:xfrm rot="2280001">
                  <a:off x="331549702" y="695938662"/>
                  <a:ext cx="1489017312" cy="488710762"/>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869" name="Shape 1869"/>
              <p:cNvGrpSpPr/>
              <p:nvPr/>
            </p:nvGrpSpPr>
            <p:grpSpPr>
              <a:xfrm flipH="1">
                <a:off x="116710515" y="238608450"/>
                <a:ext cx="1353825197" cy="938525583"/>
                <a:chOff x="0" y="0"/>
                <a:chExt cx="2147483647" cy="2147483647"/>
              </a:xfrm>
            </p:grpSpPr>
            <p:pic>
              <p:nvPicPr>
                <p:cNvPr id="1870" name="Shape 1870"/>
                <p:cNvPicPr preferRelativeResize="0"/>
                <p:nvPr/>
              </p:nvPicPr>
              <p:blipFill rotWithShape="1">
                <a:blip r:embed="rId23">
                  <a:alphaModFix/>
                </a:blip>
                <a:srcRect b="0" l="0" r="0" t="0"/>
                <a:stretch/>
              </p:blipFill>
              <p:spPr>
                <a:xfrm>
                  <a:off x="0" y="0"/>
                  <a:ext cx="2147483647" cy="2147483647"/>
                </a:xfrm>
                <a:prstGeom prst="rect">
                  <a:avLst/>
                </a:prstGeom>
                <a:noFill/>
                <a:ln>
                  <a:noFill/>
                </a:ln>
              </p:spPr>
            </p:pic>
            <p:sp>
              <p:nvSpPr>
                <p:cNvPr id="1871" name="Shape 1871"/>
                <p:cNvSpPr txBox="1"/>
                <p:nvPr/>
              </p:nvSpPr>
              <p:spPr>
                <a:xfrm rot="-8040001">
                  <a:off x="547840911" y="483104509"/>
                  <a:ext cx="1059007292" cy="896539998"/>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grpSp>
      <p:grpSp>
        <p:nvGrpSpPr>
          <p:cNvPr id="1872" name="Shape 1872"/>
          <p:cNvGrpSpPr/>
          <p:nvPr/>
        </p:nvGrpSpPr>
        <p:grpSpPr>
          <a:xfrm>
            <a:off x="2976475" y="150661"/>
            <a:ext cx="1169046" cy="733753"/>
            <a:chOff x="0" y="0"/>
            <a:chExt cx="2147483647" cy="2147483647"/>
          </a:xfrm>
        </p:grpSpPr>
        <p:grpSp>
          <p:nvGrpSpPr>
            <p:cNvPr id="1873" name="Shape 1873"/>
            <p:cNvGrpSpPr/>
            <p:nvPr/>
          </p:nvGrpSpPr>
          <p:grpSpPr>
            <a:xfrm>
              <a:off x="932743250" y="102873886"/>
              <a:ext cx="574831777" cy="552944935"/>
              <a:chOff x="0" y="0"/>
              <a:chExt cx="2147483646" cy="2147483647"/>
            </a:xfrm>
          </p:grpSpPr>
          <p:pic>
            <p:nvPicPr>
              <p:cNvPr id="1874" name="Shape 1874"/>
              <p:cNvPicPr preferRelativeResize="0"/>
              <p:nvPr/>
            </p:nvPicPr>
            <p:blipFill rotWithShape="1">
              <a:blip r:embed="rId24">
                <a:alphaModFix/>
              </a:blip>
              <a:srcRect b="0" l="0" r="0" t="0"/>
              <a:stretch/>
            </p:blipFill>
            <p:spPr>
              <a:xfrm>
                <a:off x="0" y="0"/>
                <a:ext cx="2147483646" cy="2147483647"/>
              </a:xfrm>
              <a:prstGeom prst="rect">
                <a:avLst/>
              </a:prstGeom>
              <a:noFill/>
              <a:ln>
                <a:noFill/>
              </a:ln>
            </p:spPr>
          </p:pic>
          <p:sp>
            <p:nvSpPr>
              <p:cNvPr id="1875" name="Shape 1875"/>
              <p:cNvSpPr txBox="1"/>
              <p:nvPr/>
            </p:nvSpPr>
            <p:spPr>
              <a:xfrm rot="9180000">
                <a:off x="421264131" y="681198228"/>
                <a:ext cx="1292951458" cy="406618454"/>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876" name="Shape 1876"/>
            <p:cNvGrpSpPr/>
            <p:nvPr/>
          </p:nvGrpSpPr>
          <p:grpSpPr>
            <a:xfrm>
              <a:off x="921898914" y="0"/>
              <a:ext cx="542294129" cy="630100043"/>
              <a:chOff x="0" y="0"/>
              <a:chExt cx="2147483647" cy="2147483647"/>
            </a:xfrm>
          </p:grpSpPr>
          <p:pic>
            <p:nvPicPr>
              <p:cNvPr id="1877" name="Shape 1877"/>
              <p:cNvPicPr preferRelativeResize="0"/>
              <p:nvPr/>
            </p:nvPicPr>
            <p:blipFill rotWithShape="1">
              <a:blip r:embed="rId25">
                <a:alphaModFix/>
              </a:blip>
              <a:srcRect b="0" l="0" r="0" t="0"/>
              <a:stretch/>
            </p:blipFill>
            <p:spPr>
              <a:xfrm>
                <a:off x="0" y="0"/>
                <a:ext cx="2147483647" cy="2147483647"/>
              </a:xfrm>
              <a:prstGeom prst="rect">
                <a:avLst/>
              </a:prstGeom>
              <a:noFill/>
              <a:ln>
                <a:noFill/>
              </a:ln>
            </p:spPr>
          </p:pic>
          <p:sp>
            <p:nvSpPr>
              <p:cNvPr id="1878" name="Shape 1878"/>
              <p:cNvSpPr txBox="1"/>
              <p:nvPr/>
            </p:nvSpPr>
            <p:spPr>
              <a:xfrm rot="8220002">
                <a:off x="435830596" y="691851577"/>
                <a:ext cx="1301418539" cy="433329585"/>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sp>
          <p:nvSpPr>
            <p:cNvPr id="1879" name="Shape 1879"/>
            <p:cNvSpPr txBox="1"/>
            <p:nvPr/>
          </p:nvSpPr>
          <p:spPr>
            <a:xfrm rot="-1919999">
              <a:off x="1715211706" y="666128900"/>
              <a:ext cx="358709059" cy="170784206"/>
            </a:xfrm>
            <a:prstGeom prst="rect">
              <a:avLst/>
            </a:prstGeom>
            <a:solidFill>
              <a:srgbClr val="EDD14A"/>
            </a:solidFill>
            <a:ln cap="flat" cmpd="sng" w="9525">
              <a:solidFill>
                <a:schemeClr val="dk1"/>
              </a:solidFill>
              <a:prstDash val="solid"/>
              <a:miter/>
              <a:headEnd len="med" w="med" type="none"/>
              <a:tailEnd len="med" w="med" type="none"/>
            </a:ln>
            <a:effectLst>
              <a:outerShdw blurRad="63500" dir="5400000" dist="23000">
                <a:srgbClr val="808080">
                  <a:alpha val="34900"/>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1880" name="Shape 1880"/>
            <p:cNvGrpSpPr/>
            <p:nvPr/>
          </p:nvGrpSpPr>
          <p:grpSpPr>
            <a:xfrm>
              <a:off x="1334039807" y="604382143"/>
              <a:ext cx="770057663" cy="1517383778"/>
              <a:chOff x="0" y="0"/>
              <a:chExt cx="2147483647" cy="2147483647"/>
            </a:xfrm>
          </p:grpSpPr>
          <p:pic>
            <p:nvPicPr>
              <p:cNvPr id="1881" name="Shape 1881"/>
              <p:cNvPicPr preferRelativeResize="0"/>
              <p:nvPr/>
            </p:nvPicPr>
            <p:blipFill rotWithShape="1">
              <a:blip r:embed="rId26">
                <a:alphaModFix/>
              </a:blip>
              <a:srcRect b="0" l="0" r="0" t="0"/>
              <a:stretch/>
            </p:blipFill>
            <p:spPr>
              <a:xfrm>
                <a:off x="0" y="0"/>
                <a:ext cx="2147483647" cy="2147483647"/>
              </a:xfrm>
              <a:prstGeom prst="rect">
                <a:avLst/>
              </a:prstGeom>
              <a:noFill/>
              <a:ln>
                <a:noFill/>
              </a:ln>
            </p:spPr>
          </p:pic>
          <p:sp>
            <p:nvSpPr>
              <p:cNvPr id="1882" name="Shape 1882"/>
              <p:cNvSpPr txBox="1"/>
              <p:nvPr/>
            </p:nvSpPr>
            <p:spPr>
              <a:xfrm>
                <a:off x="419314382" y="101637959"/>
                <a:ext cx="1456111488" cy="182332591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883" name="Shape 1883"/>
            <p:cNvGrpSpPr/>
            <p:nvPr/>
          </p:nvGrpSpPr>
          <p:grpSpPr>
            <a:xfrm>
              <a:off x="1550960104" y="437211572"/>
              <a:ext cx="596523542" cy="668677597"/>
              <a:chOff x="0" y="0"/>
              <a:chExt cx="2147483647" cy="2147483646"/>
            </a:xfrm>
          </p:grpSpPr>
          <p:pic>
            <p:nvPicPr>
              <p:cNvPr id="1884" name="Shape 1884"/>
              <p:cNvPicPr preferRelativeResize="0"/>
              <p:nvPr/>
            </p:nvPicPr>
            <p:blipFill rotWithShape="1">
              <a:blip r:embed="rId27">
                <a:alphaModFix/>
              </a:blip>
              <a:srcRect b="0" l="0" r="0" t="0"/>
              <a:stretch/>
            </p:blipFill>
            <p:spPr>
              <a:xfrm>
                <a:off x="0" y="0"/>
                <a:ext cx="2147483647" cy="2147483646"/>
              </a:xfrm>
              <a:prstGeom prst="rect">
                <a:avLst/>
              </a:prstGeom>
              <a:noFill/>
              <a:ln>
                <a:noFill/>
              </a:ln>
            </p:spPr>
          </p:pic>
          <p:sp>
            <p:nvSpPr>
              <p:cNvPr id="1885" name="Shape 1885"/>
              <p:cNvSpPr txBox="1"/>
              <p:nvPr/>
            </p:nvSpPr>
            <p:spPr>
              <a:xfrm rot="-2340000">
                <a:off x="433090611" y="659903758"/>
                <a:ext cx="1293447995" cy="55421362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886" name="Shape 1886"/>
            <p:cNvGrpSpPr/>
            <p:nvPr/>
          </p:nvGrpSpPr>
          <p:grpSpPr>
            <a:xfrm>
              <a:off x="1355738186" y="617240332"/>
              <a:ext cx="585677659" cy="694395966"/>
              <a:chOff x="0" y="0"/>
              <a:chExt cx="2147483646" cy="2147483646"/>
            </a:xfrm>
          </p:grpSpPr>
          <p:pic>
            <p:nvPicPr>
              <p:cNvPr id="1887" name="Shape 1887"/>
              <p:cNvPicPr preferRelativeResize="0"/>
              <p:nvPr/>
            </p:nvPicPr>
            <p:blipFill rotWithShape="1">
              <a:blip r:embed="rId28">
                <a:alphaModFix/>
              </a:blip>
              <a:srcRect b="0" l="0" r="0" t="0"/>
              <a:stretch/>
            </p:blipFill>
            <p:spPr>
              <a:xfrm>
                <a:off x="0" y="0"/>
                <a:ext cx="2147483646" cy="2147483646"/>
              </a:xfrm>
              <a:prstGeom prst="rect">
                <a:avLst/>
              </a:prstGeom>
              <a:noFill/>
              <a:ln>
                <a:noFill/>
              </a:ln>
            </p:spPr>
          </p:pic>
          <p:sp>
            <p:nvSpPr>
              <p:cNvPr id="1888" name="Shape 1888"/>
              <p:cNvSpPr txBox="1"/>
              <p:nvPr/>
            </p:nvSpPr>
            <p:spPr>
              <a:xfrm rot="7979999">
                <a:off x="501037684" y="572033273"/>
                <a:ext cx="1136877586" cy="719989967"/>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889" name="Shape 1889"/>
            <p:cNvGrpSpPr/>
            <p:nvPr/>
          </p:nvGrpSpPr>
          <p:grpSpPr>
            <a:xfrm>
              <a:off x="715823835" y="180028408"/>
              <a:ext cx="607369424" cy="694395966"/>
              <a:chOff x="0" y="0"/>
              <a:chExt cx="2147483647" cy="2147483646"/>
            </a:xfrm>
          </p:grpSpPr>
          <p:pic>
            <p:nvPicPr>
              <p:cNvPr id="1890" name="Shape 1890"/>
              <p:cNvPicPr preferRelativeResize="0"/>
              <p:nvPr/>
            </p:nvPicPr>
            <p:blipFill rotWithShape="1">
              <a:blip r:embed="rId29">
                <a:alphaModFix/>
              </a:blip>
              <a:srcRect b="0" l="0" r="0" t="0"/>
              <a:stretch/>
            </p:blipFill>
            <p:spPr>
              <a:xfrm>
                <a:off x="0" y="0"/>
                <a:ext cx="2147483647" cy="2147483646"/>
              </a:xfrm>
              <a:prstGeom prst="rect">
                <a:avLst/>
              </a:prstGeom>
              <a:noFill/>
              <a:ln>
                <a:noFill/>
              </a:ln>
            </p:spPr>
          </p:pic>
          <p:sp>
            <p:nvSpPr>
              <p:cNvPr id="1891" name="Shape 1891"/>
              <p:cNvSpPr txBox="1"/>
              <p:nvPr/>
            </p:nvSpPr>
            <p:spPr>
              <a:xfrm rot="8400002">
                <a:off x="448165982" y="593743499"/>
                <a:ext cx="1223686316" cy="64502049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892" name="Shape 1892"/>
            <p:cNvGrpSpPr/>
            <p:nvPr/>
          </p:nvGrpSpPr>
          <p:grpSpPr>
            <a:xfrm>
              <a:off x="0" y="462930469"/>
              <a:ext cx="1106280023" cy="1684553177"/>
              <a:chOff x="0" y="0"/>
              <a:chExt cx="2147483647" cy="2147483646"/>
            </a:xfrm>
          </p:grpSpPr>
          <p:pic>
            <p:nvPicPr>
              <p:cNvPr id="1893" name="Shape 1893"/>
              <p:cNvPicPr preferRelativeResize="0"/>
              <p:nvPr/>
            </p:nvPicPr>
            <p:blipFill rotWithShape="1">
              <a:blip r:embed="rId30">
                <a:alphaModFix/>
              </a:blip>
              <a:srcRect b="0" l="0" r="0" t="0"/>
              <a:stretch/>
            </p:blipFill>
            <p:spPr>
              <a:xfrm>
                <a:off x="0" y="0"/>
                <a:ext cx="2147483647" cy="2147483646"/>
              </a:xfrm>
              <a:prstGeom prst="rect">
                <a:avLst/>
              </a:prstGeom>
              <a:noFill/>
              <a:ln>
                <a:noFill/>
              </a:ln>
            </p:spPr>
          </p:pic>
          <p:sp>
            <p:nvSpPr>
              <p:cNvPr id="1894" name="Shape 1894"/>
              <p:cNvSpPr txBox="1"/>
              <p:nvPr/>
            </p:nvSpPr>
            <p:spPr>
              <a:xfrm>
                <a:off x="293691854" y="94074206"/>
                <a:ext cx="1659641800" cy="1826913958"/>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grpSp>
        <p:nvGrpSpPr>
          <p:cNvPr id="1895" name="Shape 1895"/>
          <p:cNvGrpSpPr/>
          <p:nvPr/>
        </p:nvGrpSpPr>
        <p:grpSpPr>
          <a:xfrm>
            <a:off x="3974293" y="300049"/>
            <a:ext cx="549096" cy="588760"/>
            <a:chOff x="0" y="0"/>
            <a:chExt cx="2147483647" cy="2147483646"/>
          </a:xfrm>
        </p:grpSpPr>
        <p:sp>
          <p:nvSpPr>
            <p:cNvPr id="1896" name="Shape 1896"/>
            <p:cNvSpPr txBox="1"/>
            <p:nvPr/>
          </p:nvSpPr>
          <p:spPr>
            <a:xfrm flipH="1" rot="1920000">
              <a:off x="110146881" y="331197686"/>
              <a:ext cx="1040322042" cy="212845106"/>
            </a:xfrm>
            <a:prstGeom prst="rect">
              <a:avLst/>
            </a:prstGeom>
            <a:solidFill>
              <a:srgbClr val="EDD14A"/>
            </a:solidFill>
            <a:ln cap="flat" cmpd="sng" w="9525">
              <a:solidFill>
                <a:schemeClr val="dk1"/>
              </a:solidFill>
              <a:prstDash val="solid"/>
              <a:miter/>
              <a:headEnd len="med" w="med" type="none"/>
              <a:tailEnd len="med" w="med" type="none"/>
            </a:ln>
            <a:effectLst>
              <a:outerShdw blurRad="63500" dir="5400000" dist="23000">
                <a:srgbClr val="808080">
                  <a:alpha val="34900"/>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1897" name="Shape 1897"/>
            <p:cNvGrpSpPr/>
            <p:nvPr/>
          </p:nvGrpSpPr>
          <p:grpSpPr>
            <a:xfrm>
              <a:off x="92361294" y="256417114"/>
              <a:ext cx="2055122351" cy="1891066532"/>
              <a:chOff x="0" y="0"/>
              <a:chExt cx="2147483647" cy="2147483647"/>
            </a:xfrm>
          </p:grpSpPr>
          <p:pic>
            <p:nvPicPr>
              <p:cNvPr id="1898" name="Shape 1898"/>
              <p:cNvPicPr preferRelativeResize="0"/>
              <p:nvPr/>
            </p:nvPicPr>
            <p:blipFill rotWithShape="1">
              <a:blip r:embed="rId31">
                <a:alphaModFix/>
              </a:blip>
              <a:srcRect b="0" l="0" r="0" t="0"/>
              <a:stretch/>
            </p:blipFill>
            <p:spPr>
              <a:xfrm>
                <a:off x="0" y="0"/>
                <a:ext cx="2147483647" cy="2147483647"/>
              </a:xfrm>
              <a:prstGeom prst="rect">
                <a:avLst/>
              </a:prstGeom>
              <a:noFill/>
              <a:ln>
                <a:noFill/>
              </a:ln>
            </p:spPr>
          </p:pic>
          <p:sp>
            <p:nvSpPr>
              <p:cNvPr id="1899" name="Shape 1899"/>
              <p:cNvSpPr txBox="1"/>
              <p:nvPr/>
            </p:nvSpPr>
            <p:spPr>
              <a:xfrm>
                <a:off x="223981544" y="99001966"/>
                <a:ext cx="1580387867" cy="182332591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900" name="Shape 1900"/>
            <p:cNvGrpSpPr/>
            <p:nvPr/>
          </p:nvGrpSpPr>
          <p:grpSpPr>
            <a:xfrm>
              <a:off x="0" y="0"/>
              <a:ext cx="1500932054" cy="945533265"/>
              <a:chOff x="0" y="0"/>
              <a:chExt cx="2147483646" cy="2147483647"/>
            </a:xfrm>
          </p:grpSpPr>
          <p:pic>
            <p:nvPicPr>
              <p:cNvPr id="1901" name="Shape 1901"/>
              <p:cNvPicPr preferRelativeResize="0"/>
              <p:nvPr/>
            </p:nvPicPr>
            <p:blipFill rotWithShape="1">
              <a:blip r:embed="rId32">
                <a:alphaModFix/>
              </a:blip>
              <a:srcRect b="0" l="0" r="0" t="0"/>
              <a:stretch/>
            </p:blipFill>
            <p:spPr>
              <a:xfrm>
                <a:off x="0" y="0"/>
                <a:ext cx="2147483646" cy="2147483647"/>
              </a:xfrm>
              <a:prstGeom prst="rect">
                <a:avLst/>
              </a:prstGeom>
              <a:noFill/>
              <a:ln>
                <a:noFill/>
              </a:ln>
            </p:spPr>
          </p:pic>
          <p:sp>
            <p:nvSpPr>
              <p:cNvPr id="1902" name="Shape 1902"/>
              <p:cNvSpPr txBox="1"/>
              <p:nvPr/>
            </p:nvSpPr>
            <p:spPr>
              <a:xfrm rot="2279999">
                <a:off x="339330765" y="685525788"/>
                <a:ext cx="1489011560" cy="48845910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903" name="Shape 1903"/>
            <p:cNvGrpSpPr/>
            <p:nvPr/>
          </p:nvGrpSpPr>
          <p:grpSpPr>
            <a:xfrm>
              <a:off x="669651763" y="240390542"/>
              <a:ext cx="1362384480" cy="929507278"/>
              <a:chOff x="0" y="0"/>
              <a:chExt cx="2147483647" cy="2147483647"/>
            </a:xfrm>
          </p:grpSpPr>
          <p:pic>
            <p:nvPicPr>
              <p:cNvPr id="1904" name="Shape 1904"/>
              <p:cNvPicPr preferRelativeResize="0"/>
              <p:nvPr/>
            </p:nvPicPr>
            <p:blipFill rotWithShape="1">
              <a:blip r:embed="rId33">
                <a:alphaModFix/>
              </a:blip>
              <a:srcRect b="0" l="0" r="0" t="0"/>
              <a:stretch/>
            </p:blipFill>
            <p:spPr>
              <a:xfrm>
                <a:off x="0" y="0"/>
                <a:ext cx="2147483647" cy="2147483647"/>
              </a:xfrm>
              <a:prstGeom prst="rect">
                <a:avLst/>
              </a:prstGeom>
              <a:noFill/>
              <a:ln>
                <a:noFill/>
              </a:ln>
            </p:spPr>
          </p:pic>
          <p:sp>
            <p:nvSpPr>
              <p:cNvPr id="1905" name="Shape 1905"/>
              <p:cNvSpPr txBox="1"/>
              <p:nvPr/>
            </p:nvSpPr>
            <p:spPr>
              <a:xfrm rot="-8039999">
                <a:off x="547381759" y="480443367"/>
                <a:ext cx="1040532156" cy="911991092"/>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grpSp>
        <p:nvGrpSpPr>
          <p:cNvPr id="1906" name="Shape 1906"/>
          <p:cNvGrpSpPr/>
          <p:nvPr/>
        </p:nvGrpSpPr>
        <p:grpSpPr>
          <a:xfrm>
            <a:off x="7564098" y="146268"/>
            <a:ext cx="826599" cy="733753"/>
            <a:chOff x="0" y="0"/>
            <a:chExt cx="2147483647" cy="2147483646"/>
          </a:xfrm>
        </p:grpSpPr>
        <p:grpSp>
          <p:nvGrpSpPr>
            <p:cNvPr id="1907" name="Shape 1907"/>
            <p:cNvGrpSpPr/>
            <p:nvPr/>
          </p:nvGrpSpPr>
          <p:grpSpPr>
            <a:xfrm>
              <a:off x="0" y="102873883"/>
              <a:ext cx="812975368" cy="552944920"/>
              <a:chOff x="0" y="0"/>
              <a:chExt cx="2147483646" cy="2147483647"/>
            </a:xfrm>
          </p:grpSpPr>
          <p:pic>
            <p:nvPicPr>
              <p:cNvPr id="1908" name="Shape 1908"/>
              <p:cNvPicPr preferRelativeResize="0"/>
              <p:nvPr/>
            </p:nvPicPr>
            <p:blipFill rotWithShape="1">
              <a:blip r:embed="rId34">
                <a:alphaModFix/>
              </a:blip>
              <a:srcRect b="0" l="0" r="0" t="0"/>
              <a:stretch/>
            </p:blipFill>
            <p:spPr>
              <a:xfrm>
                <a:off x="0" y="0"/>
                <a:ext cx="2147483646" cy="2147483647"/>
              </a:xfrm>
              <a:prstGeom prst="rect">
                <a:avLst/>
              </a:prstGeom>
              <a:noFill/>
              <a:ln>
                <a:noFill/>
              </a:ln>
            </p:spPr>
          </p:pic>
          <p:sp>
            <p:nvSpPr>
              <p:cNvPr id="1909" name="Shape 1909"/>
              <p:cNvSpPr txBox="1"/>
              <p:nvPr/>
            </p:nvSpPr>
            <p:spPr>
              <a:xfrm rot="-9240000">
                <a:off x="409410976" y="670024391"/>
                <a:ext cx="1314759419" cy="406617504"/>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910" name="Shape 1910"/>
            <p:cNvGrpSpPr/>
            <p:nvPr/>
          </p:nvGrpSpPr>
          <p:grpSpPr>
            <a:xfrm>
              <a:off x="46009674" y="0"/>
              <a:ext cx="782297052" cy="630100026"/>
              <a:chOff x="0" y="0"/>
              <a:chExt cx="2147483647" cy="2147483647"/>
            </a:xfrm>
          </p:grpSpPr>
          <p:pic>
            <p:nvPicPr>
              <p:cNvPr id="1911" name="Shape 1911"/>
              <p:cNvPicPr preferRelativeResize="0"/>
              <p:nvPr/>
            </p:nvPicPr>
            <p:blipFill rotWithShape="1">
              <a:blip r:embed="rId35">
                <a:alphaModFix/>
              </a:blip>
              <a:srcRect b="0" l="0" r="0" t="0"/>
              <a:stretch/>
            </p:blipFill>
            <p:spPr>
              <a:xfrm>
                <a:off x="0" y="0"/>
                <a:ext cx="2147483647" cy="2147483647"/>
              </a:xfrm>
              <a:prstGeom prst="rect">
                <a:avLst/>
              </a:prstGeom>
              <a:noFill/>
              <a:ln>
                <a:noFill/>
              </a:ln>
            </p:spPr>
          </p:pic>
          <p:sp>
            <p:nvSpPr>
              <p:cNvPr id="1912" name="Shape 1912"/>
              <p:cNvSpPr txBox="1"/>
              <p:nvPr/>
            </p:nvSpPr>
            <p:spPr>
              <a:xfrm rot="-8280001">
                <a:off x="421537348" y="682045358"/>
                <a:ext cx="1297424524" cy="433329966"/>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913" name="Shape 1913"/>
            <p:cNvGrpSpPr/>
            <p:nvPr/>
          </p:nvGrpSpPr>
          <p:grpSpPr>
            <a:xfrm>
              <a:off x="260775956" y="180027525"/>
              <a:ext cx="874331999" cy="694395947"/>
              <a:chOff x="0" y="0"/>
              <a:chExt cx="2147483647" cy="2147483646"/>
            </a:xfrm>
          </p:grpSpPr>
          <p:pic>
            <p:nvPicPr>
              <p:cNvPr id="1914" name="Shape 1914"/>
              <p:cNvPicPr preferRelativeResize="0"/>
              <p:nvPr/>
            </p:nvPicPr>
            <p:blipFill rotWithShape="1">
              <a:blip r:embed="rId36">
                <a:alphaModFix/>
              </a:blip>
              <a:srcRect b="0" l="0" r="0" t="0"/>
              <a:stretch/>
            </p:blipFill>
            <p:spPr>
              <a:xfrm>
                <a:off x="0" y="0"/>
                <a:ext cx="2147483647" cy="2147483646"/>
              </a:xfrm>
              <a:prstGeom prst="rect">
                <a:avLst/>
              </a:prstGeom>
              <a:noFill/>
              <a:ln>
                <a:noFill/>
              </a:ln>
            </p:spPr>
          </p:pic>
          <p:sp>
            <p:nvSpPr>
              <p:cNvPr id="1915" name="Shape 1915"/>
              <p:cNvSpPr txBox="1"/>
              <p:nvPr/>
            </p:nvSpPr>
            <p:spPr>
              <a:xfrm rot="-8460001">
                <a:off x="456998605" y="584845773"/>
                <a:ext cx="1222495802" cy="645020227"/>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916" name="Shape 1916"/>
            <p:cNvGrpSpPr/>
            <p:nvPr/>
          </p:nvGrpSpPr>
          <p:grpSpPr>
            <a:xfrm>
              <a:off x="567550385" y="462930514"/>
              <a:ext cx="1579933262" cy="1684553132"/>
              <a:chOff x="0" y="0"/>
              <a:chExt cx="2147483647" cy="2147483646"/>
            </a:xfrm>
          </p:grpSpPr>
          <p:pic>
            <p:nvPicPr>
              <p:cNvPr id="1917" name="Shape 1917"/>
              <p:cNvPicPr preferRelativeResize="0"/>
              <p:nvPr/>
            </p:nvPicPr>
            <p:blipFill rotWithShape="1">
              <a:blip r:embed="rId37">
                <a:alphaModFix/>
              </a:blip>
              <a:srcRect b="0" l="0" r="0" t="0"/>
              <a:stretch/>
            </p:blipFill>
            <p:spPr>
              <a:xfrm>
                <a:off x="0" y="0"/>
                <a:ext cx="2147483647" cy="2147483646"/>
              </a:xfrm>
              <a:prstGeom prst="rect">
                <a:avLst/>
              </a:prstGeom>
              <a:noFill/>
              <a:ln>
                <a:noFill/>
              </a:ln>
            </p:spPr>
          </p:pic>
          <p:sp>
            <p:nvSpPr>
              <p:cNvPr id="1918" name="Shape 1918"/>
              <p:cNvSpPr txBox="1"/>
              <p:nvPr/>
            </p:nvSpPr>
            <p:spPr>
              <a:xfrm>
                <a:off x="192484361" y="90406217"/>
                <a:ext cx="1671252509" cy="1826913958"/>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grpSp>
        <p:nvGrpSpPr>
          <p:cNvPr id="1919" name="Shape 1919"/>
          <p:cNvGrpSpPr/>
          <p:nvPr/>
        </p:nvGrpSpPr>
        <p:grpSpPr>
          <a:xfrm>
            <a:off x="5214200" y="308836"/>
            <a:ext cx="814727" cy="593154"/>
            <a:chOff x="0" y="0"/>
            <a:chExt cx="2147483647" cy="2147483647"/>
          </a:xfrm>
        </p:grpSpPr>
        <p:sp>
          <p:nvSpPr>
            <p:cNvPr id="1920" name="Shape 1920"/>
            <p:cNvSpPr txBox="1"/>
            <p:nvPr/>
          </p:nvSpPr>
          <p:spPr>
            <a:xfrm rot="-1920000">
              <a:off x="546817069" y="296929272"/>
              <a:ext cx="514711833" cy="211268591"/>
            </a:xfrm>
            <a:prstGeom prst="rect">
              <a:avLst/>
            </a:prstGeom>
            <a:solidFill>
              <a:srgbClr val="EDD14A"/>
            </a:solidFill>
            <a:ln cap="flat" cmpd="sng" w="9525">
              <a:solidFill>
                <a:schemeClr val="dk1"/>
              </a:solidFill>
              <a:prstDash val="solid"/>
              <a:miter/>
              <a:headEnd len="med" w="med" type="none"/>
              <a:tailEnd len="med" w="med" type="none"/>
            </a:ln>
            <a:effectLst>
              <a:outerShdw blurRad="63500" dir="5400000" dist="23000">
                <a:srgbClr val="808080">
                  <a:alpha val="34900"/>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1921" name="Shape 1921"/>
            <p:cNvGrpSpPr/>
            <p:nvPr/>
          </p:nvGrpSpPr>
          <p:grpSpPr>
            <a:xfrm>
              <a:off x="0" y="222702589"/>
              <a:ext cx="1104950673" cy="1877059654"/>
              <a:chOff x="0" y="0"/>
              <a:chExt cx="2147483647" cy="2147483647"/>
            </a:xfrm>
          </p:grpSpPr>
          <p:pic>
            <p:nvPicPr>
              <p:cNvPr id="1922" name="Shape 1922"/>
              <p:cNvPicPr preferRelativeResize="0"/>
              <p:nvPr/>
            </p:nvPicPr>
            <p:blipFill rotWithShape="1">
              <a:blip r:embed="rId26">
                <a:alphaModFix/>
              </a:blip>
              <a:srcRect b="0" l="0" r="0" t="0"/>
              <a:stretch/>
            </p:blipFill>
            <p:spPr>
              <a:xfrm>
                <a:off x="0" y="0"/>
                <a:ext cx="2147483647" cy="2147483647"/>
              </a:xfrm>
              <a:prstGeom prst="rect">
                <a:avLst/>
              </a:prstGeom>
              <a:noFill/>
              <a:ln>
                <a:noFill/>
              </a:ln>
            </p:spPr>
          </p:pic>
          <p:sp>
            <p:nvSpPr>
              <p:cNvPr id="1923" name="Shape 1923"/>
              <p:cNvSpPr txBox="1"/>
              <p:nvPr/>
            </p:nvSpPr>
            <p:spPr>
              <a:xfrm>
                <a:off x="415390064" y="99001966"/>
                <a:ext cx="1456111488" cy="182332591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924" name="Shape 1924"/>
            <p:cNvGrpSpPr/>
            <p:nvPr/>
          </p:nvGrpSpPr>
          <p:grpSpPr>
            <a:xfrm>
              <a:off x="311244222" y="15908316"/>
              <a:ext cx="855947704" cy="827178830"/>
              <a:chOff x="0" y="0"/>
              <a:chExt cx="2147483647" cy="2147483646"/>
            </a:xfrm>
          </p:grpSpPr>
          <p:pic>
            <p:nvPicPr>
              <p:cNvPr id="1925" name="Shape 1925"/>
              <p:cNvPicPr preferRelativeResize="0"/>
              <p:nvPr/>
            </p:nvPicPr>
            <p:blipFill rotWithShape="1">
              <a:blip r:embed="rId27">
                <a:alphaModFix/>
              </a:blip>
              <a:srcRect b="0" l="0" r="0" t="0"/>
              <a:stretch/>
            </p:blipFill>
            <p:spPr>
              <a:xfrm>
                <a:off x="0" y="0"/>
                <a:ext cx="2147483647" cy="2147483646"/>
              </a:xfrm>
              <a:prstGeom prst="rect">
                <a:avLst/>
              </a:prstGeom>
              <a:noFill/>
              <a:ln>
                <a:noFill/>
              </a:ln>
            </p:spPr>
          </p:pic>
          <p:sp>
            <p:nvSpPr>
              <p:cNvPr id="1926" name="Shape 1926"/>
              <p:cNvSpPr txBox="1"/>
              <p:nvPr/>
            </p:nvSpPr>
            <p:spPr>
              <a:xfrm rot="-2340000">
                <a:off x="428024674" y="653915254"/>
                <a:ext cx="1293447995" cy="55421362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927" name="Shape 1927"/>
            <p:cNvGrpSpPr/>
            <p:nvPr/>
          </p:nvGrpSpPr>
          <p:grpSpPr>
            <a:xfrm>
              <a:off x="31124728" y="238609658"/>
              <a:ext cx="840385019" cy="858993400"/>
              <a:chOff x="0" y="0"/>
              <a:chExt cx="2147483646" cy="2147483646"/>
            </a:xfrm>
          </p:grpSpPr>
          <p:pic>
            <p:nvPicPr>
              <p:cNvPr id="1928" name="Shape 1928"/>
              <p:cNvPicPr preferRelativeResize="0"/>
              <p:nvPr/>
            </p:nvPicPr>
            <p:blipFill rotWithShape="1">
              <a:blip r:embed="rId28">
                <a:alphaModFix/>
              </a:blip>
              <a:srcRect b="0" l="0" r="0" t="0"/>
              <a:stretch/>
            </p:blipFill>
            <p:spPr>
              <a:xfrm>
                <a:off x="0" y="0"/>
                <a:ext cx="2147483646" cy="2147483646"/>
              </a:xfrm>
              <a:prstGeom prst="rect">
                <a:avLst/>
              </a:prstGeom>
              <a:noFill/>
              <a:ln>
                <a:noFill/>
              </a:ln>
            </p:spPr>
          </p:pic>
          <p:sp>
            <p:nvSpPr>
              <p:cNvPr id="1929" name="Shape 1929"/>
              <p:cNvSpPr txBox="1"/>
              <p:nvPr/>
            </p:nvSpPr>
            <p:spPr>
              <a:xfrm rot="7979999">
                <a:off x="495873002" y="566273140"/>
                <a:ext cx="1136877586" cy="719989967"/>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930" name="Shape 1930"/>
            <p:cNvGrpSpPr/>
            <p:nvPr/>
          </p:nvGrpSpPr>
          <p:grpSpPr>
            <a:xfrm flipH="1">
              <a:off x="715716140" y="0"/>
              <a:ext cx="1431767506" cy="2147483647"/>
              <a:chOff x="0" y="0"/>
              <a:chExt cx="2147483646" cy="2147483647"/>
            </a:xfrm>
          </p:grpSpPr>
          <p:sp>
            <p:nvSpPr>
              <p:cNvPr id="1931" name="Shape 1931"/>
              <p:cNvSpPr txBox="1"/>
              <p:nvPr/>
            </p:nvSpPr>
            <p:spPr>
              <a:xfrm rot="-1920000">
                <a:off x="984572389" y="342498659"/>
                <a:ext cx="1051625120" cy="211266357"/>
              </a:xfrm>
              <a:prstGeom prst="rect">
                <a:avLst/>
              </a:prstGeom>
              <a:solidFill>
                <a:srgbClr val="EDD14A"/>
              </a:solidFill>
              <a:ln cap="flat" cmpd="sng" w="9525">
                <a:solidFill>
                  <a:schemeClr val="dk1"/>
                </a:solidFill>
                <a:prstDash val="solid"/>
                <a:miter/>
                <a:headEnd len="med" w="med" type="none"/>
                <a:tailEnd len="med" w="med" type="none"/>
              </a:ln>
              <a:effectLst>
                <a:outerShdw blurRad="63500" dir="5400000" dist="23000">
                  <a:srgbClr val="808080">
                    <a:alpha val="34900"/>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1932" name="Shape 1932"/>
              <p:cNvGrpSpPr/>
              <p:nvPr/>
            </p:nvGrpSpPr>
            <p:grpSpPr>
              <a:xfrm flipH="1">
                <a:off x="0" y="270423992"/>
                <a:ext cx="2054089319" cy="1877059654"/>
                <a:chOff x="0" y="0"/>
                <a:chExt cx="2147483647" cy="2147483647"/>
              </a:xfrm>
            </p:grpSpPr>
            <p:pic>
              <p:nvPicPr>
                <p:cNvPr id="1933" name="Shape 1933"/>
                <p:cNvPicPr preferRelativeResize="0"/>
                <p:nvPr/>
              </p:nvPicPr>
              <p:blipFill rotWithShape="1">
                <a:blip r:embed="rId38">
                  <a:alphaModFix/>
                </a:blip>
                <a:srcRect b="0" l="0" r="0" t="0"/>
                <a:stretch/>
              </p:blipFill>
              <p:spPr>
                <a:xfrm>
                  <a:off x="0" y="0"/>
                  <a:ext cx="2147483647" cy="2147483647"/>
                </a:xfrm>
                <a:prstGeom prst="rect">
                  <a:avLst/>
                </a:prstGeom>
                <a:noFill/>
                <a:ln>
                  <a:noFill/>
                </a:ln>
              </p:spPr>
            </p:pic>
            <p:sp>
              <p:nvSpPr>
                <p:cNvPr id="1934" name="Shape 1934"/>
                <p:cNvSpPr txBox="1"/>
                <p:nvPr/>
              </p:nvSpPr>
              <p:spPr>
                <a:xfrm>
                  <a:off x="223361587" y="96365785"/>
                  <a:ext cx="1598351360" cy="182332591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935" name="Shape 1935"/>
              <p:cNvGrpSpPr/>
              <p:nvPr/>
            </p:nvGrpSpPr>
            <p:grpSpPr>
              <a:xfrm flipH="1">
                <a:off x="630258581" y="0"/>
                <a:ext cx="1517225065" cy="954437112"/>
                <a:chOff x="0" y="0"/>
                <a:chExt cx="2147483646" cy="2147483647"/>
              </a:xfrm>
            </p:grpSpPr>
            <p:pic>
              <p:nvPicPr>
                <p:cNvPr id="1936" name="Shape 1936"/>
                <p:cNvPicPr preferRelativeResize="0"/>
                <p:nvPr/>
              </p:nvPicPr>
              <p:blipFill rotWithShape="1">
                <a:blip r:embed="rId39">
                  <a:alphaModFix/>
                </a:blip>
                <a:srcRect b="0" l="0" r="0" t="0"/>
                <a:stretch/>
              </p:blipFill>
              <p:spPr>
                <a:xfrm>
                  <a:off x="0" y="0"/>
                  <a:ext cx="2147483646" cy="2147483647"/>
                </a:xfrm>
                <a:prstGeom prst="rect">
                  <a:avLst/>
                </a:prstGeom>
                <a:noFill/>
                <a:ln>
                  <a:noFill/>
                </a:ln>
              </p:spPr>
            </p:pic>
            <p:sp>
              <p:nvSpPr>
                <p:cNvPr id="1937" name="Shape 1937"/>
                <p:cNvSpPr txBox="1"/>
                <p:nvPr/>
              </p:nvSpPr>
              <p:spPr>
                <a:xfrm rot="2280001">
                  <a:off x="335042008" y="704707818"/>
                  <a:ext cx="1489017312" cy="480318116"/>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938" name="Shape 1938"/>
              <p:cNvGrpSpPr/>
              <p:nvPr/>
            </p:nvGrpSpPr>
            <p:grpSpPr>
              <a:xfrm flipH="1">
                <a:off x="93389804" y="254517304"/>
                <a:ext cx="1377173521" cy="922622541"/>
                <a:chOff x="0" y="0"/>
                <a:chExt cx="2147483647" cy="2147483647"/>
              </a:xfrm>
            </p:grpSpPr>
            <p:pic>
              <p:nvPicPr>
                <p:cNvPr id="1939" name="Shape 1939"/>
                <p:cNvPicPr preferRelativeResize="0"/>
                <p:nvPr/>
              </p:nvPicPr>
              <p:blipFill rotWithShape="1">
                <a:blip r:embed="rId40">
                  <a:alphaModFix/>
                </a:blip>
                <a:srcRect b="0" l="0" r="0" t="0"/>
                <a:stretch/>
              </p:blipFill>
              <p:spPr>
                <a:xfrm>
                  <a:off x="0" y="0"/>
                  <a:ext cx="2147483647" cy="2147483647"/>
                </a:xfrm>
                <a:prstGeom prst="rect">
                  <a:avLst/>
                </a:prstGeom>
                <a:noFill/>
                <a:ln>
                  <a:noFill/>
                </a:ln>
              </p:spPr>
            </p:pic>
            <p:sp>
              <p:nvSpPr>
                <p:cNvPr id="1940" name="Shape 1940"/>
                <p:cNvSpPr txBox="1"/>
                <p:nvPr/>
              </p:nvSpPr>
              <p:spPr>
                <a:xfrm rot="-8039999">
                  <a:off x="542669054" y="475076858"/>
                  <a:ext cx="1040532156" cy="911997585"/>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grpSp>
      <p:grpSp>
        <p:nvGrpSpPr>
          <p:cNvPr id="1941" name="Shape 1941"/>
          <p:cNvGrpSpPr/>
          <p:nvPr/>
        </p:nvGrpSpPr>
        <p:grpSpPr>
          <a:xfrm>
            <a:off x="6654845" y="313230"/>
            <a:ext cx="820623" cy="593154"/>
            <a:chOff x="0" y="0"/>
            <a:chExt cx="2147483647" cy="2147483647"/>
          </a:xfrm>
        </p:grpSpPr>
        <p:sp>
          <p:nvSpPr>
            <p:cNvPr id="1942" name="Shape 1942"/>
            <p:cNvSpPr txBox="1"/>
            <p:nvPr/>
          </p:nvSpPr>
          <p:spPr>
            <a:xfrm rot="-1919999">
              <a:off x="551145376" y="293450990"/>
              <a:ext cx="511011084" cy="211266350"/>
            </a:xfrm>
            <a:prstGeom prst="rect">
              <a:avLst/>
            </a:prstGeom>
            <a:solidFill>
              <a:srgbClr val="EDD14A"/>
            </a:solidFill>
            <a:ln cap="flat" cmpd="sng" w="9525">
              <a:solidFill>
                <a:schemeClr val="dk1"/>
              </a:solidFill>
              <a:prstDash val="solid"/>
              <a:miter/>
              <a:headEnd len="med" w="med" type="none"/>
              <a:tailEnd len="med" w="med" type="none"/>
            </a:ln>
            <a:effectLst>
              <a:outerShdw blurRad="63500" dir="5400000" dist="23000">
                <a:srgbClr val="808080">
                  <a:alpha val="34900"/>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1943" name="Shape 1943"/>
            <p:cNvGrpSpPr/>
            <p:nvPr/>
          </p:nvGrpSpPr>
          <p:grpSpPr>
            <a:xfrm>
              <a:off x="0" y="206794230"/>
              <a:ext cx="1097011606" cy="1892966875"/>
              <a:chOff x="0" y="0"/>
              <a:chExt cx="2147483647" cy="2147483647"/>
            </a:xfrm>
          </p:grpSpPr>
          <p:pic>
            <p:nvPicPr>
              <p:cNvPr id="1944" name="Shape 1944"/>
              <p:cNvPicPr preferRelativeResize="0"/>
              <p:nvPr/>
            </p:nvPicPr>
            <p:blipFill rotWithShape="1">
              <a:blip r:embed="rId41">
                <a:alphaModFix/>
              </a:blip>
              <a:srcRect b="0" l="0" r="0" t="0"/>
              <a:stretch/>
            </p:blipFill>
            <p:spPr>
              <a:xfrm>
                <a:off x="0" y="0"/>
                <a:ext cx="2147483647" cy="2147483647"/>
              </a:xfrm>
              <a:prstGeom prst="rect">
                <a:avLst/>
              </a:prstGeom>
              <a:noFill/>
              <a:ln>
                <a:noFill/>
              </a:ln>
            </p:spPr>
          </p:pic>
          <p:sp>
            <p:nvSpPr>
              <p:cNvPr id="1945" name="Shape 1945"/>
              <p:cNvSpPr txBox="1"/>
              <p:nvPr/>
            </p:nvSpPr>
            <p:spPr>
              <a:xfrm>
                <a:off x="430149698" y="112891594"/>
                <a:ext cx="1456111488" cy="1808003844"/>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946" name="Shape 1946"/>
            <p:cNvGrpSpPr/>
            <p:nvPr/>
          </p:nvGrpSpPr>
          <p:grpSpPr>
            <a:xfrm>
              <a:off x="309020494" y="15908334"/>
              <a:ext cx="865248591" cy="827178802"/>
              <a:chOff x="0" y="0"/>
              <a:chExt cx="2147483647" cy="2147483646"/>
            </a:xfrm>
          </p:grpSpPr>
          <p:pic>
            <p:nvPicPr>
              <p:cNvPr id="1947" name="Shape 1947"/>
              <p:cNvPicPr preferRelativeResize="0"/>
              <p:nvPr/>
            </p:nvPicPr>
            <p:blipFill rotWithShape="1">
              <a:blip r:embed="rId42">
                <a:alphaModFix/>
              </a:blip>
              <a:srcRect b="0" l="0" r="0" t="0"/>
              <a:stretch/>
            </p:blipFill>
            <p:spPr>
              <a:xfrm>
                <a:off x="0" y="0"/>
                <a:ext cx="2147483647" cy="2147483646"/>
              </a:xfrm>
              <a:prstGeom prst="rect">
                <a:avLst/>
              </a:prstGeom>
              <a:noFill/>
              <a:ln>
                <a:noFill/>
              </a:ln>
            </p:spPr>
          </p:pic>
          <p:sp>
            <p:nvSpPr>
              <p:cNvPr id="1948" name="Shape 1948"/>
              <p:cNvSpPr txBox="1"/>
              <p:nvPr/>
            </p:nvSpPr>
            <p:spPr>
              <a:xfrm rot="-2340000">
                <a:off x="439094484" y="646307255"/>
                <a:ext cx="1270350710" cy="55421362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949" name="Shape 1949"/>
            <p:cNvGrpSpPr/>
            <p:nvPr/>
          </p:nvGrpSpPr>
          <p:grpSpPr>
            <a:xfrm>
              <a:off x="30900489" y="238609668"/>
              <a:ext cx="834346855" cy="858993371"/>
              <a:chOff x="0" y="0"/>
              <a:chExt cx="2147483646" cy="2147483646"/>
            </a:xfrm>
          </p:grpSpPr>
          <p:pic>
            <p:nvPicPr>
              <p:cNvPr id="1950" name="Shape 1950"/>
              <p:cNvPicPr preferRelativeResize="0"/>
              <p:nvPr/>
            </p:nvPicPr>
            <p:blipFill rotWithShape="1">
              <a:blip r:embed="rId28">
                <a:alphaModFix/>
              </a:blip>
              <a:srcRect b="0" l="0" r="0" t="0"/>
              <a:stretch/>
            </p:blipFill>
            <p:spPr>
              <a:xfrm>
                <a:off x="0" y="0"/>
                <a:ext cx="2147483646" cy="2147483646"/>
              </a:xfrm>
              <a:prstGeom prst="rect">
                <a:avLst/>
              </a:prstGeom>
              <a:noFill/>
              <a:ln>
                <a:noFill/>
              </a:ln>
            </p:spPr>
          </p:pic>
          <p:sp>
            <p:nvSpPr>
              <p:cNvPr id="1951" name="Shape 1951"/>
              <p:cNvSpPr txBox="1"/>
              <p:nvPr/>
            </p:nvSpPr>
            <p:spPr>
              <a:xfrm rot="7979999">
                <a:off x="515275900" y="558946919"/>
                <a:ext cx="1136877586" cy="719989967"/>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952" name="Shape 1952"/>
            <p:cNvGrpSpPr/>
            <p:nvPr/>
          </p:nvGrpSpPr>
          <p:grpSpPr>
            <a:xfrm flipH="1">
              <a:off x="725997514" y="0"/>
              <a:ext cx="1421486132" cy="2147483647"/>
              <a:chOff x="0" y="0"/>
              <a:chExt cx="2147483646" cy="2147483647"/>
            </a:xfrm>
          </p:grpSpPr>
          <p:sp>
            <p:nvSpPr>
              <p:cNvPr id="1953" name="Shape 1953"/>
              <p:cNvSpPr txBox="1"/>
              <p:nvPr/>
            </p:nvSpPr>
            <p:spPr>
              <a:xfrm rot="-1920000">
                <a:off x="995407307" y="339017997"/>
                <a:ext cx="1051615545" cy="211268584"/>
              </a:xfrm>
              <a:prstGeom prst="rect">
                <a:avLst/>
              </a:prstGeom>
              <a:solidFill>
                <a:srgbClr val="EDD14A"/>
              </a:solidFill>
              <a:ln cap="flat" cmpd="sng" w="9525">
                <a:solidFill>
                  <a:schemeClr val="dk1"/>
                </a:solidFill>
                <a:prstDash val="solid"/>
                <a:miter/>
                <a:headEnd len="med" w="med" type="none"/>
                <a:tailEnd len="med" w="med" type="none"/>
              </a:ln>
              <a:effectLst>
                <a:outerShdw blurRad="63500" dir="5400000" dist="23000">
                  <a:srgbClr val="808080">
                    <a:alpha val="34900"/>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1954" name="Shape 1954"/>
              <p:cNvGrpSpPr/>
              <p:nvPr/>
            </p:nvGrpSpPr>
            <p:grpSpPr>
              <a:xfrm flipH="1">
                <a:off x="0" y="254516772"/>
                <a:ext cx="2054080837" cy="1892966875"/>
                <a:chOff x="0" y="0"/>
                <a:chExt cx="2147483647" cy="2147483647"/>
              </a:xfrm>
            </p:grpSpPr>
            <p:pic>
              <p:nvPicPr>
                <p:cNvPr id="1955" name="Shape 1955"/>
                <p:cNvPicPr preferRelativeResize="0"/>
                <p:nvPr/>
              </p:nvPicPr>
              <p:blipFill rotWithShape="1">
                <a:blip r:embed="rId43">
                  <a:alphaModFix/>
                </a:blip>
                <a:srcRect b="0" l="0" r="0" t="0"/>
                <a:stretch/>
              </p:blipFill>
              <p:spPr>
                <a:xfrm>
                  <a:off x="0" y="0"/>
                  <a:ext cx="2147483647" cy="2147483647"/>
                </a:xfrm>
                <a:prstGeom prst="rect">
                  <a:avLst/>
                </a:prstGeom>
                <a:noFill/>
                <a:ln>
                  <a:noFill/>
                </a:ln>
              </p:spPr>
            </p:pic>
            <p:sp>
              <p:nvSpPr>
                <p:cNvPr id="1956" name="Shape 1956"/>
                <p:cNvSpPr txBox="1"/>
                <p:nvPr/>
              </p:nvSpPr>
              <p:spPr>
                <a:xfrm>
                  <a:off x="210866201" y="110277752"/>
                  <a:ext cx="1598351360" cy="1808003844"/>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957" name="Shape 1957"/>
              <p:cNvGrpSpPr/>
              <p:nvPr/>
            </p:nvGrpSpPr>
            <p:grpSpPr>
              <a:xfrm flipH="1">
                <a:off x="630264847" y="0"/>
                <a:ext cx="1517218799" cy="954437079"/>
                <a:chOff x="0" y="0"/>
                <a:chExt cx="2147483646" cy="2147483647"/>
              </a:xfrm>
            </p:grpSpPr>
            <p:pic>
              <p:nvPicPr>
                <p:cNvPr id="1958" name="Shape 1958"/>
                <p:cNvPicPr preferRelativeResize="0"/>
                <p:nvPr/>
              </p:nvPicPr>
              <p:blipFill rotWithShape="1">
                <a:blip r:embed="rId39">
                  <a:alphaModFix/>
                </a:blip>
                <a:srcRect b="0" l="0" r="0" t="0"/>
                <a:stretch/>
              </p:blipFill>
              <p:spPr>
                <a:xfrm>
                  <a:off x="0" y="0"/>
                  <a:ext cx="2147483646" cy="2147483647"/>
                </a:xfrm>
                <a:prstGeom prst="rect">
                  <a:avLst/>
                </a:prstGeom>
                <a:noFill/>
                <a:ln>
                  <a:noFill/>
                </a:ln>
              </p:spPr>
            </p:pic>
            <p:sp>
              <p:nvSpPr>
                <p:cNvPr id="1959" name="Shape 1959"/>
                <p:cNvSpPr txBox="1"/>
                <p:nvPr/>
              </p:nvSpPr>
              <p:spPr>
                <a:xfrm rot="2280001">
                  <a:off x="318127908" y="698114404"/>
                  <a:ext cx="1489017312" cy="480318116"/>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960" name="Shape 1960"/>
              <p:cNvGrpSpPr/>
              <p:nvPr/>
            </p:nvGrpSpPr>
            <p:grpSpPr>
              <a:xfrm flipH="1">
                <a:off x="116736247" y="238609613"/>
                <a:ext cx="1377167833" cy="938529795"/>
                <a:chOff x="0" y="0"/>
                <a:chExt cx="2147483647" cy="2147483647"/>
              </a:xfrm>
            </p:grpSpPr>
            <p:pic>
              <p:nvPicPr>
                <p:cNvPr id="1961" name="Shape 1961"/>
                <p:cNvPicPr preferRelativeResize="0"/>
                <p:nvPr/>
              </p:nvPicPr>
              <p:blipFill rotWithShape="1">
                <a:blip r:embed="rId44">
                  <a:alphaModFix/>
                </a:blip>
                <a:srcRect b="0" l="0" r="0" t="0"/>
                <a:stretch/>
              </p:blipFill>
              <p:spPr>
                <a:xfrm>
                  <a:off x="0" y="0"/>
                  <a:ext cx="2147483647" cy="2147483647"/>
                </a:xfrm>
                <a:prstGeom prst="rect">
                  <a:avLst/>
                </a:prstGeom>
                <a:noFill/>
                <a:ln>
                  <a:noFill/>
                </a:ln>
              </p:spPr>
            </p:pic>
            <p:sp>
              <p:nvSpPr>
                <p:cNvPr id="1962" name="Shape 1962"/>
                <p:cNvSpPr txBox="1"/>
                <p:nvPr/>
              </p:nvSpPr>
              <p:spPr>
                <a:xfrm rot="-8039999">
                  <a:off x="560433656" y="496717380"/>
                  <a:ext cx="1040532156" cy="896539998"/>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grpSp>
      <p:sp>
        <p:nvSpPr>
          <p:cNvPr id="1963" name="Shape 1963"/>
          <p:cNvSpPr txBox="1"/>
          <p:nvPr/>
        </p:nvSpPr>
        <p:spPr>
          <a:xfrm>
            <a:off x="238125" y="1621623"/>
            <a:ext cx="1646100" cy="831900"/>
          </a:xfrm>
          <a:prstGeom prst="rect">
            <a:avLst/>
          </a:prstGeom>
          <a:solidFill>
            <a:schemeClr val="lt1"/>
          </a:solid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00FF"/>
              </a:buClr>
              <a:buSzPct val="25000"/>
              <a:buFont typeface="Arial"/>
              <a:buNone/>
            </a:pPr>
            <a:r>
              <a:rPr lang="en" sz="2400">
                <a:solidFill>
                  <a:srgbClr val="0000FF"/>
                </a:solidFill>
              </a:rPr>
              <a:t>12</a:t>
            </a:r>
            <a:r>
              <a:rPr b="0" i="0" lang="en" sz="2400" u="none">
                <a:solidFill>
                  <a:srgbClr val="0000FF"/>
                </a:solidFill>
                <a:latin typeface="Arial"/>
                <a:ea typeface="Arial"/>
                <a:cs typeface="Arial"/>
                <a:sym typeface="Arial"/>
              </a:rPr>
              <a:t> V</a:t>
            </a:r>
          </a:p>
          <a:p>
            <a:pPr indent="0" lvl="0" marL="0" marR="0" rtl="0" algn="ctr">
              <a:lnSpc>
                <a:spcPct val="100000"/>
              </a:lnSpc>
              <a:spcBef>
                <a:spcPts val="0"/>
              </a:spcBef>
              <a:spcAft>
                <a:spcPts val="0"/>
              </a:spcAft>
              <a:buClr>
                <a:srgbClr val="0000FF"/>
              </a:buClr>
              <a:buSzPct val="25000"/>
              <a:buFont typeface="Arial"/>
              <a:buNone/>
            </a:pPr>
            <a:r>
              <a:rPr lang="en" sz="2400">
                <a:solidFill>
                  <a:srgbClr val="0000FF"/>
                </a:solidFill>
              </a:rPr>
              <a:t>2</a:t>
            </a:r>
            <a:r>
              <a:rPr b="0" i="0" lang="en" sz="2400" u="none">
                <a:solidFill>
                  <a:srgbClr val="0000FF"/>
                </a:solidFill>
                <a:latin typeface="Arial"/>
                <a:ea typeface="Arial"/>
                <a:cs typeface="Arial"/>
                <a:sym typeface="Arial"/>
              </a:rPr>
              <a:t> A</a:t>
            </a:r>
          </a:p>
        </p:txBody>
      </p:sp>
      <p:grpSp>
        <p:nvGrpSpPr>
          <p:cNvPr id="1964" name="Shape 1964"/>
          <p:cNvGrpSpPr/>
          <p:nvPr/>
        </p:nvGrpSpPr>
        <p:grpSpPr>
          <a:xfrm rot="-6993903">
            <a:off x="8124951" y="2752946"/>
            <a:ext cx="460399" cy="609338"/>
            <a:chOff x="0" y="0"/>
            <a:chExt cx="2147483647" cy="2147483646"/>
          </a:xfrm>
        </p:grpSpPr>
        <p:grpSp>
          <p:nvGrpSpPr>
            <p:cNvPr id="1965" name="Shape 1965"/>
            <p:cNvGrpSpPr/>
            <p:nvPr/>
          </p:nvGrpSpPr>
          <p:grpSpPr>
            <a:xfrm rot="6420000">
              <a:off x="290701061" y="451635426"/>
              <a:ext cx="1981321891" cy="839862605"/>
              <a:chOff x="0" y="0"/>
              <a:chExt cx="2147483647" cy="2147483647"/>
            </a:xfrm>
          </p:grpSpPr>
          <p:pic>
            <p:nvPicPr>
              <p:cNvPr id="1966" name="Shape 1966"/>
              <p:cNvPicPr preferRelativeResize="0"/>
              <p:nvPr/>
            </p:nvPicPr>
            <p:blipFill rotWithShape="1">
              <a:blip r:embed="rId45">
                <a:alphaModFix/>
              </a:blip>
              <a:srcRect b="0" l="0" r="0" t="0"/>
              <a:stretch/>
            </p:blipFill>
            <p:spPr>
              <a:xfrm>
                <a:off x="0" y="0"/>
                <a:ext cx="2147483647" cy="2147483647"/>
              </a:xfrm>
              <a:prstGeom prst="rect">
                <a:avLst/>
              </a:prstGeom>
              <a:noFill/>
              <a:ln>
                <a:noFill/>
              </a:ln>
            </p:spPr>
          </p:pic>
          <p:sp>
            <p:nvSpPr>
              <p:cNvPr id="1967" name="Shape 1967"/>
              <p:cNvSpPr txBox="1"/>
              <p:nvPr/>
            </p:nvSpPr>
            <p:spPr>
              <a:xfrm rot="960001">
                <a:off x="364866596" y="575534612"/>
                <a:ext cx="1419952548" cy="664597202"/>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968" name="Shape 1968"/>
            <p:cNvGrpSpPr/>
            <p:nvPr/>
          </p:nvGrpSpPr>
          <p:grpSpPr>
            <a:xfrm rot="6420000">
              <a:off x="284078544" y="368853430"/>
              <a:ext cx="1835636457" cy="685602127"/>
              <a:chOff x="0" y="0"/>
              <a:chExt cx="2147483647" cy="2147483646"/>
            </a:xfrm>
          </p:grpSpPr>
          <p:pic>
            <p:nvPicPr>
              <p:cNvPr id="1969" name="Shape 1969"/>
              <p:cNvPicPr preferRelativeResize="0"/>
              <p:nvPr/>
            </p:nvPicPr>
            <p:blipFill rotWithShape="1">
              <a:blip r:embed="rId46">
                <a:alphaModFix/>
              </a:blip>
              <a:srcRect b="0" l="0" r="0" t="0"/>
              <a:stretch/>
            </p:blipFill>
            <p:spPr>
              <a:xfrm>
                <a:off x="0" y="0"/>
                <a:ext cx="2147483647" cy="2147483646"/>
              </a:xfrm>
              <a:prstGeom prst="rect">
                <a:avLst/>
              </a:prstGeom>
              <a:noFill/>
              <a:ln>
                <a:noFill/>
              </a:ln>
            </p:spPr>
          </p:pic>
          <p:sp>
            <p:nvSpPr>
              <p:cNvPr id="1970" name="Shape 1970"/>
              <p:cNvSpPr txBox="1"/>
              <p:nvPr/>
            </p:nvSpPr>
            <p:spPr>
              <a:xfrm>
                <a:off x="350770998" y="385532497"/>
                <a:ext cx="1455364951" cy="98867596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971" name="Shape 1971"/>
            <p:cNvGrpSpPr/>
            <p:nvPr/>
          </p:nvGrpSpPr>
          <p:grpSpPr>
            <a:xfrm rot="6420000">
              <a:off x="-55405657" y="899144979"/>
              <a:ext cx="1952184803" cy="925562872"/>
              <a:chOff x="0" y="0"/>
              <a:chExt cx="2147483647" cy="2147483646"/>
            </a:xfrm>
          </p:grpSpPr>
          <p:pic>
            <p:nvPicPr>
              <p:cNvPr id="1972" name="Shape 1972"/>
              <p:cNvPicPr preferRelativeResize="0"/>
              <p:nvPr/>
            </p:nvPicPr>
            <p:blipFill rotWithShape="1">
              <a:blip r:embed="rId47">
                <a:alphaModFix/>
              </a:blip>
              <a:srcRect b="0" l="0" r="0" t="0"/>
              <a:stretch/>
            </p:blipFill>
            <p:spPr>
              <a:xfrm>
                <a:off x="0" y="0"/>
                <a:ext cx="2147483647" cy="2147483646"/>
              </a:xfrm>
              <a:prstGeom prst="rect">
                <a:avLst/>
              </a:prstGeom>
              <a:noFill/>
              <a:ln>
                <a:noFill/>
              </a:ln>
            </p:spPr>
          </p:pic>
          <p:sp>
            <p:nvSpPr>
              <p:cNvPr id="1973" name="Shape 1973"/>
              <p:cNvSpPr txBox="1"/>
              <p:nvPr/>
            </p:nvSpPr>
            <p:spPr>
              <a:xfrm rot="180001">
                <a:off x="362530224" y="325667648"/>
                <a:ext cx="1441146190" cy="1201371076"/>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grpSp>
        <p:nvGrpSpPr>
          <p:cNvPr id="1974" name="Shape 1974"/>
          <p:cNvGrpSpPr/>
          <p:nvPr/>
        </p:nvGrpSpPr>
        <p:grpSpPr>
          <a:xfrm rot="-6993903">
            <a:off x="8151895" y="245819"/>
            <a:ext cx="455355" cy="607915"/>
            <a:chOff x="0" y="0"/>
            <a:chExt cx="2147483647" cy="2147483647"/>
          </a:xfrm>
        </p:grpSpPr>
        <p:grpSp>
          <p:nvGrpSpPr>
            <p:cNvPr id="1975" name="Shape 1975"/>
            <p:cNvGrpSpPr/>
            <p:nvPr/>
          </p:nvGrpSpPr>
          <p:grpSpPr>
            <a:xfrm rot="6420000">
              <a:off x="282027989" y="458774617"/>
              <a:ext cx="2003269766" cy="824647110"/>
              <a:chOff x="0" y="0"/>
              <a:chExt cx="2147483647" cy="2147483647"/>
            </a:xfrm>
          </p:grpSpPr>
          <p:pic>
            <p:nvPicPr>
              <p:cNvPr id="1976" name="Shape 1976"/>
              <p:cNvPicPr preferRelativeResize="0"/>
              <p:nvPr/>
            </p:nvPicPr>
            <p:blipFill rotWithShape="1">
              <a:blip r:embed="rId48">
                <a:alphaModFix/>
              </a:blip>
              <a:srcRect b="0" l="0" r="0" t="0"/>
              <a:stretch/>
            </p:blipFill>
            <p:spPr>
              <a:xfrm>
                <a:off x="0" y="0"/>
                <a:ext cx="2147483647" cy="2147483647"/>
              </a:xfrm>
              <a:prstGeom prst="rect">
                <a:avLst/>
              </a:prstGeom>
              <a:noFill/>
              <a:ln>
                <a:noFill/>
              </a:ln>
            </p:spPr>
          </p:pic>
          <p:sp>
            <p:nvSpPr>
              <p:cNvPr id="1977" name="Shape 1977"/>
              <p:cNvSpPr txBox="1"/>
              <p:nvPr/>
            </p:nvSpPr>
            <p:spPr>
              <a:xfrm rot="960001">
                <a:off x="361900874" y="567952249"/>
                <a:ext cx="1419952548" cy="678442978"/>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978" name="Shape 1978"/>
            <p:cNvGrpSpPr/>
            <p:nvPr/>
          </p:nvGrpSpPr>
          <p:grpSpPr>
            <a:xfrm rot="6420000">
              <a:off x="275341550" y="375794592"/>
              <a:ext cx="1855970517" cy="670025776"/>
              <a:chOff x="0" y="0"/>
              <a:chExt cx="2147483647" cy="2147483647"/>
            </a:xfrm>
          </p:grpSpPr>
          <p:pic>
            <p:nvPicPr>
              <p:cNvPr id="1979" name="Shape 1979"/>
              <p:cNvPicPr preferRelativeResize="0"/>
              <p:nvPr/>
            </p:nvPicPr>
            <p:blipFill rotWithShape="1">
              <a:blip r:embed="rId49">
                <a:alphaModFix/>
              </a:blip>
              <a:srcRect b="0" l="0" r="0" t="0"/>
              <a:stretch/>
            </p:blipFill>
            <p:spPr>
              <a:xfrm>
                <a:off x="0" y="0"/>
                <a:ext cx="2147483647" cy="2147483647"/>
              </a:xfrm>
              <a:prstGeom prst="rect">
                <a:avLst/>
              </a:prstGeom>
              <a:noFill/>
              <a:ln>
                <a:noFill/>
              </a:ln>
            </p:spPr>
          </p:pic>
          <p:sp>
            <p:nvSpPr>
              <p:cNvPr id="1980" name="Shape 1980"/>
              <p:cNvSpPr txBox="1"/>
              <p:nvPr/>
            </p:nvSpPr>
            <p:spPr>
              <a:xfrm>
                <a:off x="347575536" y="371327513"/>
                <a:ext cx="1455364951" cy="1014026626"/>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981" name="Shape 1981"/>
            <p:cNvGrpSpPr/>
            <p:nvPr/>
          </p:nvGrpSpPr>
          <p:grpSpPr>
            <a:xfrm rot="6420000">
              <a:off x="-67914637" y="907326627"/>
              <a:ext cx="1973809915" cy="910547850"/>
              <a:chOff x="0" y="0"/>
              <a:chExt cx="2147483647" cy="2147483646"/>
            </a:xfrm>
          </p:grpSpPr>
          <p:pic>
            <p:nvPicPr>
              <p:cNvPr id="1982" name="Shape 1982"/>
              <p:cNvPicPr preferRelativeResize="0"/>
              <p:nvPr/>
            </p:nvPicPr>
            <p:blipFill rotWithShape="1">
              <a:blip r:embed="rId50">
                <a:alphaModFix/>
              </a:blip>
              <a:srcRect b="0" l="0" r="0" t="0"/>
              <a:stretch/>
            </p:blipFill>
            <p:spPr>
              <a:xfrm>
                <a:off x="0" y="0"/>
                <a:ext cx="2147483647" cy="2147483646"/>
              </a:xfrm>
              <a:prstGeom prst="rect">
                <a:avLst/>
              </a:prstGeom>
              <a:noFill/>
              <a:ln>
                <a:noFill/>
              </a:ln>
            </p:spPr>
          </p:pic>
          <p:sp>
            <p:nvSpPr>
              <p:cNvPr id="1983" name="Shape 1983"/>
              <p:cNvSpPr txBox="1"/>
              <p:nvPr/>
            </p:nvSpPr>
            <p:spPr>
              <a:xfrm rot="180001">
                <a:off x="359522886" y="314085608"/>
                <a:ext cx="1441146190" cy="1224038455"/>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sp>
        <p:nvSpPr>
          <p:cNvPr id="1984" name="Shape 1984"/>
          <p:cNvSpPr/>
          <p:nvPr/>
        </p:nvSpPr>
        <p:spPr>
          <a:xfrm>
            <a:off x="8277225" y="190500"/>
            <a:ext cx="723900" cy="2744400"/>
          </a:xfrm>
          <a:custGeom>
            <a:pathLst>
              <a:path extrusionOk="0" h="120000" w="120000">
                <a:moveTo>
                  <a:pt x="0" y="107"/>
                </a:moveTo>
                <a:cubicBezTo>
                  <a:pt x="39239" y="-126"/>
                  <a:pt x="78478" y="-360"/>
                  <a:pt x="97013" y="3850"/>
                </a:cubicBezTo>
                <a:cubicBezTo>
                  <a:pt x="115548" y="8061"/>
                  <a:pt x="108844" y="6969"/>
                  <a:pt x="111210" y="25374"/>
                </a:cubicBezTo>
                <a:cubicBezTo>
                  <a:pt x="113576" y="43778"/>
                  <a:pt x="129745" y="99927"/>
                  <a:pt x="111210" y="114277"/>
                </a:cubicBezTo>
                <a:cubicBezTo>
                  <a:pt x="92675" y="128626"/>
                  <a:pt x="0" y="111469"/>
                  <a:pt x="0" y="111469"/>
                </a:cubicBezTo>
              </a:path>
            </a:pathLst>
          </a:custGeom>
          <a:noFill/>
          <a:ln cap="flat" cmpd="sng" w="38100">
            <a:solidFill>
              <a:srgbClr val="FF0000"/>
            </a:solidFill>
            <a:prstDash val="solid"/>
            <a:miter/>
            <a:headEnd len="med" w="med" type="none"/>
            <a:tailEnd len="med" w="med" type="none"/>
          </a:ln>
          <a:effectLst>
            <a:outerShdw blurRad="63500" dir="5400000" dist="20000">
              <a:srgbClr val="000000">
                <a:alpha val="37650"/>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1985" name="Shape 1985"/>
          <p:cNvGrpSpPr/>
          <p:nvPr/>
        </p:nvGrpSpPr>
        <p:grpSpPr>
          <a:xfrm flipH="1">
            <a:off x="2513803" y="-942"/>
            <a:ext cx="1308007" cy="3224380"/>
            <a:chOff x="0" y="0"/>
            <a:chExt cx="2147483647" cy="2147483647"/>
          </a:xfrm>
        </p:grpSpPr>
        <p:grpSp>
          <p:nvGrpSpPr>
            <p:cNvPr id="1986" name="Shape 1986"/>
            <p:cNvGrpSpPr/>
            <p:nvPr/>
          </p:nvGrpSpPr>
          <p:grpSpPr>
            <a:xfrm rot="-6480020">
              <a:off x="200921603" y="1783463056"/>
              <a:ext cx="841424652" cy="349499943"/>
              <a:chOff x="0" y="0"/>
              <a:chExt cx="2147483646" cy="2147483646"/>
            </a:xfrm>
          </p:grpSpPr>
          <p:grpSp>
            <p:nvGrpSpPr>
              <p:cNvPr id="1987" name="Shape 1987"/>
              <p:cNvGrpSpPr/>
              <p:nvPr/>
            </p:nvGrpSpPr>
            <p:grpSpPr>
              <a:xfrm flipH="1" rot="6480033">
                <a:off x="266139777" y="476949652"/>
                <a:ext cx="2042671323" cy="789181139"/>
                <a:chOff x="0" y="0"/>
                <a:chExt cx="2147483646" cy="2147483647"/>
              </a:xfrm>
            </p:grpSpPr>
            <p:pic>
              <p:nvPicPr>
                <p:cNvPr id="1988" name="Shape 1988"/>
                <p:cNvPicPr preferRelativeResize="0"/>
                <p:nvPr/>
              </p:nvPicPr>
              <p:blipFill rotWithShape="1">
                <a:blip r:embed="rId51">
                  <a:alphaModFix/>
                </a:blip>
                <a:srcRect b="0" l="0" r="0" t="0"/>
                <a:stretch/>
              </p:blipFill>
              <p:spPr>
                <a:xfrm>
                  <a:off x="0" y="0"/>
                  <a:ext cx="2147483646" cy="2147483647"/>
                </a:xfrm>
                <a:prstGeom prst="rect">
                  <a:avLst/>
                </a:prstGeom>
                <a:noFill/>
                <a:ln>
                  <a:noFill/>
                </a:ln>
              </p:spPr>
            </p:pic>
            <p:sp>
              <p:nvSpPr>
                <p:cNvPr id="1989" name="Shape 1989"/>
                <p:cNvSpPr txBox="1"/>
                <p:nvPr/>
              </p:nvSpPr>
              <p:spPr>
                <a:xfrm rot="-1020001">
                  <a:off x="397612818" y="555840933"/>
                  <a:ext cx="1356382405" cy="68923838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990" name="Shape 1990"/>
              <p:cNvGrpSpPr/>
              <p:nvPr/>
            </p:nvGrpSpPr>
            <p:grpSpPr>
              <a:xfrm flipH="1" rot="6480033">
                <a:off x="276231421" y="376633551"/>
                <a:ext cx="1854117048" cy="669088357"/>
                <a:chOff x="0" y="0"/>
                <a:chExt cx="2147483647" cy="2147483647"/>
              </a:xfrm>
            </p:grpSpPr>
            <p:pic>
              <p:nvPicPr>
                <p:cNvPr id="1991" name="Shape 1991"/>
                <p:cNvPicPr preferRelativeResize="0"/>
                <p:nvPr/>
              </p:nvPicPr>
              <p:blipFill rotWithShape="1">
                <a:blip r:embed="rId52">
                  <a:alphaModFix/>
                </a:blip>
                <a:srcRect b="0" l="0" r="0" t="0"/>
                <a:stretch/>
              </p:blipFill>
              <p:spPr>
                <a:xfrm>
                  <a:off x="0" y="0"/>
                  <a:ext cx="2147483647" cy="2147483647"/>
                </a:xfrm>
                <a:prstGeom prst="rect">
                  <a:avLst/>
                </a:prstGeom>
                <a:noFill/>
                <a:ln>
                  <a:noFill/>
                </a:ln>
              </p:spPr>
            </p:pic>
            <p:sp>
              <p:nvSpPr>
                <p:cNvPr id="1992" name="Shape 1992"/>
                <p:cNvSpPr txBox="1"/>
                <p:nvPr/>
              </p:nvSpPr>
              <p:spPr>
                <a:xfrm rot="-60001">
                  <a:off x="358403900" y="369051890"/>
                  <a:ext cx="1418974192" cy="987235766"/>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1993" name="Shape 1993"/>
              <p:cNvGrpSpPr/>
              <p:nvPr/>
            </p:nvGrpSpPr>
            <p:grpSpPr>
              <a:xfrm flipH="1" rot="6480033">
                <a:off x="-79463024" y="904275729"/>
                <a:ext cx="2011245611" cy="892117809"/>
                <a:chOff x="0" y="0"/>
                <a:chExt cx="2147483647" cy="2147483646"/>
              </a:xfrm>
            </p:grpSpPr>
            <p:pic>
              <p:nvPicPr>
                <p:cNvPr id="1994" name="Shape 1994"/>
                <p:cNvPicPr preferRelativeResize="0"/>
                <p:nvPr/>
              </p:nvPicPr>
              <p:blipFill rotWithShape="1">
                <a:blip r:embed="rId53">
                  <a:alphaModFix/>
                </a:blip>
                <a:srcRect b="0" l="0" r="0" t="0"/>
                <a:stretch/>
              </p:blipFill>
              <p:spPr>
                <a:xfrm>
                  <a:off x="0" y="0"/>
                  <a:ext cx="2147483647" cy="2147483646"/>
                </a:xfrm>
                <a:prstGeom prst="rect">
                  <a:avLst/>
                </a:prstGeom>
                <a:noFill/>
                <a:ln>
                  <a:noFill/>
                </a:ln>
              </p:spPr>
            </p:pic>
            <p:sp>
              <p:nvSpPr>
                <p:cNvPr id="1995" name="Shape 1995"/>
                <p:cNvSpPr txBox="1"/>
                <p:nvPr/>
              </p:nvSpPr>
              <p:spPr>
                <a:xfrm rot="-240000">
                  <a:off x="382990974" y="307370488"/>
                  <a:ext cx="1377576015" cy="1214612398"/>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grpSp>
          <p:nvGrpSpPr>
            <p:cNvPr id="1996" name="Shape 1996"/>
            <p:cNvGrpSpPr/>
            <p:nvPr/>
          </p:nvGrpSpPr>
          <p:grpSpPr>
            <a:xfrm rot="-6480020">
              <a:off x="230052856" y="15063427"/>
              <a:ext cx="846897416" cy="350475381"/>
              <a:chOff x="0" y="0"/>
              <a:chExt cx="2147483647" cy="2147483647"/>
            </a:xfrm>
          </p:grpSpPr>
          <p:grpSp>
            <p:nvGrpSpPr>
              <p:cNvPr id="1997" name="Shape 1997"/>
              <p:cNvGrpSpPr/>
              <p:nvPr/>
            </p:nvGrpSpPr>
            <p:grpSpPr>
              <a:xfrm flipH="1" rot="6480033">
                <a:off x="286974823" y="480676223"/>
                <a:ext cx="1998248676" cy="804093062"/>
                <a:chOff x="0" y="0"/>
                <a:chExt cx="2147483647" cy="2147483647"/>
              </a:xfrm>
            </p:grpSpPr>
            <p:pic>
              <p:nvPicPr>
                <p:cNvPr id="1998" name="Shape 1998"/>
                <p:cNvPicPr preferRelativeResize="0"/>
                <p:nvPr/>
              </p:nvPicPr>
              <p:blipFill rotWithShape="1">
                <a:blip r:embed="rId54">
                  <a:alphaModFix/>
                </a:blip>
                <a:srcRect b="0" l="0" r="0" t="0"/>
                <a:stretch/>
              </p:blipFill>
              <p:spPr>
                <a:xfrm>
                  <a:off x="0" y="0"/>
                  <a:ext cx="2147483647" cy="2147483647"/>
                </a:xfrm>
                <a:prstGeom prst="rect">
                  <a:avLst/>
                </a:prstGeom>
                <a:noFill/>
                <a:ln>
                  <a:noFill/>
                </a:ln>
              </p:spPr>
            </p:pic>
            <p:sp>
              <p:nvSpPr>
                <p:cNvPr id="1999" name="Shape 1999"/>
                <p:cNvSpPr txBox="1"/>
                <p:nvPr/>
              </p:nvSpPr>
              <p:spPr>
                <a:xfrm rot="-1020001">
                  <a:off x="383927387" y="579975990"/>
                  <a:ext cx="1377575880" cy="674573735"/>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2000" name="Shape 2000"/>
              <p:cNvGrpSpPr/>
              <p:nvPr/>
            </p:nvGrpSpPr>
            <p:grpSpPr>
              <a:xfrm flipH="1" rot="6480033">
                <a:off x="254008174" y="385858090"/>
                <a:ext cx="1873358133" cy="667226158"/>
                <a:chOff x="0" y="0"/>
                <a:chExt cx="2147483647" cy="2147483647"/>
              </a:xfrm>
            </p:grpSpPr>
            <p:pic>
              <p:nvPicPr>
                <p:cNvPr id="2001" name="Shape 2001"/>
                <p:cNvPicPr preferRelativeResize="0"/>
                <p:nvPr/>
              </p:nvPicPr>
              <p:blipFill rotWithShape="1">
                <a:blip r:embed="rId55">
                  <a:alphaModFix/>
                </a:blip>
                <a:srcRect b="0" l="0" r="0" t="0"/>
                <a:stretch/>
              </p:blipFill>
              <p:spPr>
                <a:xfrm>
                  <a:off x="0" y="0"/>
                  <a:ext cx="2147483647" cy="2147483647"/>
                </a:xfrm>
                <a:prstGeom prst="rect">
                  <a:avLst/>
                </a:prstGeom>
                <a:noFill/>
                <a:ln>
                  <a:noFill/>
                </a:ln>
              </p:spPr>
            </p:pic>
            <p:sp>
              <p:nvSpPr>
                <p:cNvPr id="2002" name="Shape 2002"/>
                <p:cNvSpPr txBox="1"/>
                <p:nvPr/>
              </p:nvSpPr>
              <p:spPr>
                <a:xfrm rot="-60001">
                  <a:off x="366997962" y="357326518"/>
                  <a:ext cx="1395324622" cy="987235766"/>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2003" name="Shape 2003"/>
              <p:cNvGrpSpPr/>
              <p:nvPr/>
            </p:nvGrpSpPr>
            <p:grpSpPr>
              <a:xfrm flipH="1" rot="6480033">
                <a:off x="-56404443" y="906810711"/>
                <a:ext cx="1967026041" cy="906743242"/>
                <a:chOff x="0" y="0"/>
                <a:chExt cx="2147483647" cy="2147483646"/>
              </a:xfrm>
            </p:grpSpPr>
            <p:pic>
              <p:nvPicPr>
                <p:cNvPr id="2004" name="Shape 2004"/>
                <p:cNvPicPr preferRelativeResize="0"/>
                <p:nvPr/>
              </p:nvPicPr>
              <p:blipFill rotWithShape="1">
                <a:blip r:embed="rId56">
                  <a:alphaModFix/>
                </a:blip>
                <a:srcRect b="0" l="0" r="0" t="0"/>
                <a:stretch/>
              </p:blipFill>
              <p:spPr>
                <a:xfrm>
                  <a:off x="0" y="0"/>
                  <a:ext cx="2147483647" cy="2147483646"/>
                </a:xfrm>
                <a:prstGeom prst="rect">
                  <a:avLst/>
                </a:prstGeom>
                <a:noFill/>
                <a:ln>
                  <a:noFill/>
                </a:ln>
              </p:spPr>
            </p:pic>
            <p:sp>
              <p:nvSpPr>
                <p:cNvPr id="2005" name="Shape 2005"/>
                <p:cNvSpPr txBox="1"/>
                <p:nvPr/>
              </p:nvSpPr>
              <p:spPr>
                <a:xfrm rot="-240000">
                  <a:off x="368857630" y="333460558"/>
                  <a:ext cx="1399442301" cy="1191695183"/>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sp>
          <p:nvSpPr>
            <p:cNvPr id="2006" name="Shape 2006"/>
            <p:cNvSpPr/>
            <p:nvPr/>
          </p:nvSpPr>
          <p:spPr>
            <a:xfrm>
              <a:off x="1014903761" y="165310653"/>
              <a:ext cx="1132579886" cy="1934872220"/>
            </a:xfrm>
            <a:custGeom>
              <a:pathLst>
                <a:path extrusionOk="0" h="120000" w="120000">
                  <a:moveTo>
                    <a:pt x="0" y="107"/>
                  </a:moveTo>
                  <a:cubicBezTo>
                    <a:pt x="39239" y="-126"/>
                    <a:pt x="78478" y="-360"/>
                    <a:pt x="97013" y="3850"/>
                  </a:cubicBezTo>
                  <a:cubicBezTo>
                    <a:pt x="115548" y="8061"/>
                    <a:pt x="108844" y="6969"/>
                    <a:pt x="111210" y="25374"/>
                  </a:cubicBezTo>
                  <a:cubicBezTo>
                    <a:pt x="113576" y="43778"/>
                    <a:pt x="129745" y="99927"/>
                    <a:pt x="111210" y="114277"/>
                  </a:cubicBezTo>
                  <a:cubicBezTo>
                    <a:pt x="92675" y="128626"/>
                    <a:pt x="0" y="111469"/>
                    <a:pt x="0" y="111469"/>
                  </a:cubicBezTo>
                </a:path>
              </a:pathLst>
            </a:custGeom>
            <a:noFill/>
            <a:ln cap="flat" cmpd="sng" w="38100">
              <a:solidFill>
                <a:schemeClr val="dk1"/>
              </a:solidFill>
              <a:prstDash val="solid"/>
              <a:miter/>
              <a:headEnd len="med" w="med" type="none"/>
              <a:tailEnd len="med" w="med" type="none"/>
            </a:ln>
            <a:effectLst>
              <a:outerShdw blurRad="63500" dir="5400000" dist="20000">
                <a:srgbClr val="000000">
                  <a:alpha val="37650"/>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sp>
        <p:nvSpPr>
          <p:cNvPr id="2007" name="Shape 2007"/>
          <p:cNvSpPr txBox="1"/>
          <p:nvPr>
            <p:ph type="title"/>
          </p:nvPr>
        </p:nvSpPr>
        <p:spPr>
          <a:xfrm>
            <a:off x="76200" y="57150"/>
            <a:ext cx="2338500" cy="129540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3366FF"/>
              </a:buClr>
              <a:buSzPct val="25000"/>
              <a:buFont typeface="Arial"/>
              <a:buNone/>
            </a:pPr>
            <a:r>
              <a:rPr b="1" i="0" lang="en" sz="2800" u="none" cap="none" strike="noStrike">
                <a:solidFill>
                  <a:srgbClr val="3366FF"/>
                </a:solidFill>
                <a:latin typeface="Arial"/>
                <a:ea typeface="Arial"/>
                <a:cs typeface="Arial"/>
                <a:sym typeface="Arial"/>
              </a:rPr>
              <a:t>Series and Parallel Connections</a:t>
            </a:r>
          </a:p>
        </p:txBody>
      </p:sp>
      <p:pic>
        <p:nvPicPr>
          <p:cNvPr id="2008" name="Shape 2008"/>
          <p:cNvPicPr preferRelativeResize="0"/>
          <p:nvPr/>
        </p:nvPicPr>
        <p:blipFill>
          <a:blip r:embed="rId57">
            <a:alphaModFix/>
          </a:blip>
          <a:stretch>
            <a:fillRect/>
          </a:stretch>
        </p:blipFill>
        <p:spPr>
          <a:xfrm>
            <a:off x="2927599" y="827149"/>
            <a:ext cx="912350" cy="1781837"/>
          </a:xfrm>
          <a:prstGeom prst="rect">
            <a:avLst/>
          </a:prstGeom>
          <a:noFill/>
          <a:ln>
            <a:noFill/>
          </a:ln>
        </p:spPr>
      </p:pic>
      <p:pic>
        <p:nvPicPr>
          <p:cNvPr id="2009" name="Shape 2009"/>
          <p:cNvPicPr preferRelativeResize="0"/>
          <p:nvPr/>
        </p:nvPicPr>
        <p:blipFill>
          <a:blip r:embed="rId57">
            <a:alphaModFix/>
          </a:blip>
          <a:stretch>
            <a:fillRect/>
          </a:stretch>
        </p:blipFill>
        <p:spPr>
          <a:xfrm>
            <a:off x="4375399" y="750949"/>
            <a:ext cx="912350" cy="1781837"/>
          </a:xfrm>
          <a:prstGeom prst="rect">
            <a:avLst/>
          </a:prstGeom>
          <a:noFill/>
          <a:ln>
            <a:noFill/>
          </a:ln>
        </p:spPr>
      </p:pic>
      <p:pic>
        <p:nvPicPr>
          <p:cNvPr id="2010" name="Shape 2010"/>
          <p:cNvPicPr preferRelativeResize="0"/>
          <p:nvPr/>
        </p:nvPicPr>
        <p:blipFill>
          <a:blip r:embed="rId57">
            <a:alphaModFix/>
          </a:blip>
          <a:stretch>
            <a:fillRect/>
          </a:stretch>
        </p:blipFill>
        <p:spPr>
          <a:xfrm>
            <a:off x="5891324" y="750949"/>
            <a:ext cx="912350" cy="1781837"/>
          </a:xfrm>
          <a:prstGeom prst="rect">
            <a:avLst/>
          </a:prstGeom>
          <a:noFill/>
          <a:ln>
            <a:noFill/>
          </a:ln>
        </p:spPr>
      </p:pic>
      <p:pic>
        <p:nvPicPr>
          <p:cNvPr id="2011" name="Shape 2011"/>
          <p:cNvPicPr preferRelativeResize="0"/>
          <p:nvPr/>
        </p:nvPicPr>
        <p:blipFill>
          <a:blip r:embed="rId57">
            <a:alphaModFix/>
          </a:blip>
          <a:stretch>
            <a:fillRect/>
          </a:stretch>
        </p:blipFill>
        <p:spPr>
          <a:xfrm>
            <a:off x="7364874" y="671787"/>
            <a:ext cx="912350" cy="1781837"/>
          </a:xfrm>
          <a:prstGeom prst="rect">
            <a:avLst/>
          </a:prstGeom>
          <a:noFill/>
          <a:ln>
            <a:noFill/>
          </a:ln>
        </p:spPr>
      </p:pic>
      <p:pic>
        <p:nvPicPr>
          <p:cNvPr id="2012" name="Shape 2012"/>
          <p:cNvPicPr preferRelativeResize="0"/>
          <p:nvPr/>
        </p:nvPicPr>
        <p:blipFill>
          <a:blip r:embed="rId57">
            <a:alphaModFix/>
          </a:blip>
          <a:stretch>
            <a:fillRect/>
          </a:stretch>
        </p:blipFill>
        <p:spPr>
          <a:xfrm>
            <a:off x="2927599" y="3223449"/>
            <a:ext cx="912350" cy="1781837"/>
          </a:xfrm>
          <a:prstGeom prst="rect">
            <a:avLst/>
          </a:prstGeom>
          <a:noFill/>
          <a:ln>
            <a:noFill/>
          </a:ln>
        </p:spPr>
      </p:pic>
      <p:pic>
        <p:nvPicPr>
          <p:cNvPr id="2013" name="Shape 2013"/>
          <p:cNvPicPr preferRelativeResize="0"/>
          <p:nvPr/>
        </p:nvPicPr>
        <p:blipFill>
          <a:blip r:embed="rId57">
            <a:alphaModFix/>
          </a:blip>
          <a:stretch>
            <a:fillRect/>
          </a:stretch>
        </p:blipFill>
        <p:spPr>
          <a:xfrm>
            <a:off x="4390649" y="3223449"/>
            <a:ext cx="912350" cy="1781837"/>
          </a:xfrm>
          <a:prstGeom prst="rect">
            <a:avLst/>
          </a:prstGeom>
          <a:noFill/>
          <a:ln>
            <a:noFill/>
          </a:ln>
        </p:spPr>
      </p:pic>
      <p:pic>
        <p:nvPicPr>
          <p:cNvPr id="2014" name="Shape 2014"/>
          <p:cNvPicPr preferRelativeResize="0"/>
          <p:nvPr/>
        </p:nvPicPr>
        <p:blipFill>
          <a:blip r:embed="rId57">
            <a:alphaModFix/>
          </a:blip>
          <a:stretch>
            <a:fillRect/>
          </a:stretch>
        </p:blipFill>
        <p:spPr>
          <a:xfrm>
            <a:off x="5853699" y="3223449"/>
            <a:ext cx="912350" cy="1781837"/>
          </a:xfrm>
          <a:prstGeom prst="rect">
            <a:avLst/>
          </a:prstGeom>
          <a:noFill/>
          <a:ln>
            <a:noFill/>
          </a:ln>
        </p:spPr>
      </p:pic>
      <p:pic>
        <p:nvPicPr>
          <p:cNvPr id="2015" name="Shape 2015"/>
          <p:cNvPicPr preferRelativeResize="0"/>
          <p:nvPr/>
        </p:nvPicPr>
        <p:blipFill>
          <a:blip r:embed="rId57">
            <a:alphaModFix/>
          </a:blip>
          <a:stretch>
            <a:fillRect/>
          </a:stretch>
        </p:blipFill>
        <p:spPr>
          <a:xfrm>
            <a:off x="7316749" y="3223449"/>
            <a:ext cx="912350" cy="1781837"/>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019" name="Shape 2019"/>
        <p:cNvGrpSpPr/>
        <p:nvPr/>
      </p:nvGrpSpPr>
      <p:grpSpPr>
        <a:xfrm>
          <a:off x="0" y="0"/>
          <a:ext cx="0" cy="0"/>
          <a:chOff x="0" y="0"/>
          <a:chExt cx="0" cy="0"/>
        </a:xfrm>
      </p:grpSpPr>
      <p:sp>
        <p:nvSpPr>
          <p:cNvPr id="2020" name="Shape 2020"/>
          <p:cNvSpPr txBox="1"/>
          <p:nvPr>
            <p:ph type="title"/>
          </p:nvPr>
        </p:nvSpPr>
        <p:spPr>
          <a:xfrm>
            <a:off x="76200" y="57150"/>
            <a:ext cx="8229600" cy="422700"/>
          </a:xfrm>
          <a:prstGeom prst="rect">
            <a:avLst/>
          </a:prstGeom>
        </p:spPr>
        <p:txBody>
          <a:bodyPr anchorCtr="0" anchor="ctr" bIns="91425" lIns="91425" rIns="91425" tIns="91425">
            <a:noAutofit/>
          </a:bodyPr>
          <a:lstStyle/>
          <a:p>
            <a:pPr lvl="0">
              <a:spcBef>
                <a:spcPts val="0"/>
              </a:spcBef>
              <a:buNone/>
            </a:pPr>
            <a:r>
              <a:rPr lang="en"/>
              <a:t>Write your own solar circuit problem</a:t>
            </a:r>
          </a:p>
        </p:txBody>
      </p:sp>
      <p:sp>
        <p:nvSpPr>
          <p:cNvPr id="2021" name="Shape 2021"/>
          <p:cNvSpPr txBox="1"/>
          <p:nvPr>
            <p:ph idx="1" type="body"/>
          </p:nvPr>
        </p:nvSpPr>
        <p:spPr>
          <a:xfrm>
            <a:off x="304800" y="685800"/>
            <a:ext cx="8534400" cy="3794400"/>
          </a:xfrm>
          <a:prstGeom prst="rect">
            <a:avLst/>
          </a:prstGeom>
        </p:spPr>
        <p:txBody>
          <a:bodyPr anchorCtr="0" anchor="t" bIns="91425" lIns="91425" rIns="91425" tIns="91425">
            <a:noAutofit/>
          </a:bodyPr>
          <a:lstStyle/>
          <a:p>
            <a:pPr lvl="0">
              <a:spcBef>
                <a:spcPts val="0"/>
              </a:spcBef>
              <a:buNone/>
            </a:pPr>
            <a:r>
              <a:rPr lang="en"/>
              <a:t>You can use 10 solar cells or less</a:t>
            </a:r>
          </a:p>
          <a:p>
            <a:pPr lvl="0">
              <a:spcBef>
                <a:spcPts val="0"/>
              </a:spcBef>
              <a:buNone/>
            </a:pPr>
            <a:r>
              <a:rPr lang="en"/>
              <a:t>Each solar cell will produce 0.5V and 0.4A</a:t>
            </a: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025" name="Shape 2025"/>
        <p:cNvGrpSpPr/>
        <p:nvPr/>
      </p:nvGrpSpPr>
      <p:grpSpPr>
        <a:xfrm>
          <a:off x="0" y="0"/>
          <a:ext cx="0" cy="0"/>
          <a:chOff x="0" y="0"/>
          <a:chExt cx="0" cy="0"/>
        </a:xfrm>
      </p:grpSpPr>
      <p:sp>
        <p:nvSpPr>
          <p:cNvPr id="2026" name="Shape 2026"/>
          <p:cNvSpPr txBox="1"/>
          <p:nvPr>
            <p:ph type="title"/>
          </p:nvPr>
        </p:nvSpPr>
        <p:spPr>
          <a:xfrm>
            <a:off x="283103" y="712140"/>
            <a:ext cx="6244200" cy="3835500"/>
          </a:xfrm>
          <a:prstGeom prst="rect">
            <a:avLst/>
          </a:prstGeom>
        </p:spPr>
        <p:txBody>
          <a:bodyPr anchorCtr="0" anchor="ctr" bIns="91425" lIns="91425" rIns="91425" tIns="91425">
            <a:noAutofit/>
          </a:bodyPr>
          <a:lstStyle/>
          <a:p>
            <a:pPr lvl="0" rtl="0">
              <a:spcBef>
                <a:spcPts val="0"/>
              </a:spcBef>
              <a:buNone/>
            </a:pPr>
            <a:r>
              <a:rPr lang="en"/>
              <a:t>Lab 4: Exploring Parallel Wiring with Solar Electricity</a:t>
            </a: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030" name="Shape 2030"/>
        <p:cNvGrpSpPr/>
        <p:nvPr/>
      </p:nvGrpSpPr>
      <p:grpSpPr>
        <a:xfrm>
          <a:off x="0" y="0"/>
          <a:ext cx="0" cy="0"/>
          <a:chOff x="0" y="0"/>
          <a:chExt cx="0" cy="0"/>
        </a:xfrm>
      </p:grpSpPr>
      <p:sp>
        <p:nvSpPr>
          <p:cNvPr id="2031" name="Shape 2031"/>
          <p:cNvSpPr txBox="1"/>
          <p:nvPr>
            <p:ph type="title"/>
          </p:nvPr>
        </p:nvSpPr>
        <p:spPr>
          <a:xfrm>
            <a:off x="76200" y="57150"/>
            <a:ext cx="8229600" cy="42267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chemeClr val="lt1"/>
              </a:buClr>
              <a:buSzPct val="25000"/>
              <a:buFont typeface="Arial"/>
              <a:buNone/>
            </a:pPr>
            <a:r>
              <a:rPr b="1" i="0" lang="en" sz="2800" u="none" cap="none" strike="noStrike">
                <a:solidFill>
                  <a:schemeClr val="lt1"/>
                </a:solidFill>
                <a:latin typeface="Arial"/>
                <a:ea typeface="Arial"/>
                <a:cs typeface="Arial"/>
                <a:sym typeface="Arial"/>
              </a:rPr>
              <a:t>Challenge- Series &amp; Parallel Wiring</a:t>
            </a:r>
          </a:p>
        </p:txBody>
      </p:sp>
      <p:sp>
        <p:nvSpPr>
          <p:cNvPr id="2032" name="Shape 2032"/>
          <p:cNvSpPr txBox="1"/>
          <p:nvPr/>
        </p:nvSpPr>
        <p:spPr>
          <a:xfrm>
            <a:off x="1586" y="4914900"/>
            <a:ext cx="3086099" cy="228599"/>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1200" u="none">
                <a:solidFill>
                  <a:schemeClr val="dk1"/>
                </a:solidFill>
                <a:latin typeface="Arial"/>
                <a:ea typeface="Arial"/>
                <a:cs typeface="Arial"/>
                <a:sym typeface="Arial"/>
              </a:rPr>
              <a:t>© 2013 Hal Aronson &amp; Laura Walters</a:t>
            </a:r>
          </a:p>
        </p:txBody>
      </p:sp>
      <p:pic>
        <p:nvPicPr>
          <p:cNvPr descr="DSCF5942_2.JPG" id="2033" name="Shape 2033"/>
          <p:cNvPicPr preferRelativeResize="0"/>
          <p:nvPr/>
        </p:nvPicPr>
        <p:blipFill rotWithShape="1">
          <a:blip r:embed="rId3">
            <a:alphaModFix/>
          </a:blip>
          <a:srcRect b="0" l="0" r="0" t="0"/>
          <a:stretch/>
        </p:blipFill>
        <p:spPr>
          <a:xfrm>
            <a:off x="188911" y="2620565"/>
            <a:ext cx="3228975" cy="2240756"/>
          </a:xfrm>
          <a:prstGeom prst="rect">
            <a:avLst/>
          </a:prstGeom>
          <a:noFill/>
          <a:ln>
            <a:noFill/>
          </a:ln>
        </p:spPr>
      </p:pic>
      <p:pic>
        <p:nvPicPr>
          <p:cNvPr descr="DSCF5919.JPG" id="2034" name="Shape 2034"/>
          <p:cNvPicPr preferRelativeResize="0"/>
          <p:nvPr/>
        </p:nvPicPr>
        <p:blipFill rotWithShape="1">
          <a:blip r:embed="rId4">
            <a:alphaModFix/>
          </a:blip>
          <a:srcRect b="0" l="0" r="55250" t="50401"/>
          <a:stretch/>
        </p:blipFill>
        <p:spPr>
          <a:xfrm>
            <a:off x="4922837" y="517921"/>
            <a:ext cx="4092574" cy="2526506"/>
          </a:xfrm>
          <a:prstGeom prst="rect">
            <a:avLst/>
          </a:prstGeom>
          <a:noFill/>
          <a:ln>
            <a:noFill/>
          </a:ln>
        </p:spPr>
      </p:pic>
      <p:pic>
        <p:nvPicPr>
          <p:cNvPr descr="DSCF5894.JPG" id="2035" name="Shape 2035"/>
          <p:cNvPicPr preferRelativeResize="0"/>
          <p:nvPr/>
        </p:nvPicPr>
        <p:blipFill rotWithShape="1">
          <a:blip r:embed="rId5">
            <a:alphaModFix/>
          </a:blip>
          <a:srcRect b="0" l="0" r="0" t="0"/>
          <a:stretch/>
        </p:blipFill>
        <p:spPr>
          <a:xfrm>
            <a:off x="250825" y="550068"/>
            <a:ext cx="4468811" cy="1956196"/>
          </a:xfrm>
          <a:prstGeom prst="rect">
            <a:avLst/>
          </a:prstGeom>
          <a:noFill/>
          <a:ln>
            <a:noFill/>
          </a:ln>
        </p:spPr>
      </p:pic>
      <p:pic>
        <p:nvPicPr>
          <p:cNvPr id="2036" name="Shape 2036"/>
          <p:cNvPicPr preferRelativeResize="0"/>
          <p:nvPr/>
        </p:nvPicPr>
        <p:blipFill rotWithShape="1">
          <a:blip r:embed="rId6">
            <a:alphaModFix/>
          </a:blip>
          <a:srcRect b="0" l="0" r="0" t="0"/>
          <a:stretch/>
        </p:blipFill>
        <p:spPr>
          <a:xfrm>
            <a:off x="5722937" y="3101577"/>
            <a:ext cx="3046411" cy="1959768"/>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040" name="Shape 2040"/>
        <p:cNvGrpSpPr/>
        <p:nvPr/>
      </p:nvGrpSpPr>
      <p:grpSpPr>
        <a:xfrm>
          <a:off x="0" y="0"/>
          <a:ext cx="0" cy="0"/>
          <a:chOff x="0" y="0"/>
          <a:chExt cx="0" cy="0"/>
        </a:xfrm>
      </p:grpSpPr>
      <p:sp>
        <p:nvSpPr>
          <p:cNvPr id="2041" name="Shape 2041"/>
          <p:cNvSpPr txBox="1"/>
          <p:nvPr>
            <p:ph type="title"/>
          </p:nvPr>
        </p:nvSpPr>
        <p:spPr>
          <a:xfrm>
            <a:off x="265500" y="178150"/>
            <a:ext cx="4045200" cy="1318200"/>
          </a:xfrm>
          <a:prstGeom prst="rect">
            <a:avLst/>
          </a:prstGeom>
        </p:spPr>
        <p:txBody>
          <a:bodyPr anchorCtr="0" anchor="b" bIns="91425" lIns="91425" rIns="91425" tIns="91425">
            <a:noAutofit/>
          </a:bodyPr>
          <a:lstStyle/>
          <a:p>
            <a:pPr lvl="0" rtl="0">
              <a:spcBef>
                <a:spcPts val="0"/>
              </a:spcBef>
              <a:buNone/>
            </a:pPr>
            <a:r>
              <a:rPr lang="en"/>
              <a:t>Day 4</a:t>
            </a:r>
          </a:p>
        </p:txBody>
      </p:sp>
      <p:sp>
        <p:nvSpPr>
          <p:cNvPr id="2042" name="Shape 2042"/>
          <p:cNvSpPr txBox="1"/>
          <p:nvPr>
            <p:ph idx="1" type="subTitle"/>
          </p:nvPr>
        </p:nvSpPr>
        <p:spPr>
          <a:xfrm>
            <a:off x="29100" y="1496350"/>
            <a:ext cx="4557600" cy="3359700"/>
          </a:xfrm>
          <a:prstGeom prst="rect">
            <a:avLst/>
          </a:prstGeom>
        </p:spPr>
        <p:txBody>
          <a:bodyPr anchorCtr="0" anchor="t" bIns="91425" lIns="91425" rIns="91425" tIns="91425">
            <a:noAutofit/>
          </a:bodyPr>
          <a:lstStyle/>
          <a:p>
            <a:pPr lvl="0" rtl="0">
              <a:spcBef>
                <a:spcPts val="0"/>
              </a:spcBef>
              <a:buNone/>
            </a:pPr>
            <a:r>
              <a:rPr b="1" i="1" lang="en"/>
              <a:t>Thursday June 30</a:t>
            </a:r>
          </a:p>
          <a:p>
            <a:pPr lvl="0" rtl="0">
              <a:spcBef>
                <a:spcPts val="0"/>
              </a:spcBef>
              <a:buNone/>
            </a:pPr>
            <a:r>
              <a:t/>
            </a:r>
            <a:endParaRPr/>
          </a:p>
          <a:p>
            <a:pPr lvl="0" rtl="0">
              <a:spcBef>
                <a:spcPts val="0"/>
              </a:spcBef>
              <a:buNone/>
            </a:pPr>
            <a:r>
              <a:rPr lang="en"/>
              <a:t>Community Building</a:t>
            </a:r>
            <a:br>
              <a:rPr lang="en"/>
            </a:br>
            <a:r>
              <a:rPr lang="en"/>
              <a:t>Calculations with series and parallel circuits</a:t>
            </a:r>
            <a:br>
              <a:rPr lang="en"/>
            </a:br>
            <a:r>
              <a:rPr lang="en"/>
              <a:t>Electrical continuity</a:t>
            </a:r>
            <a:br>
              <a:rPr lang="en"/>
            </a:br>
            <a:r>
              <a:rPr lang="en"/>
              <a:t>Powering a water pump</a:t>
            </a:r>
            <a:br>
              <a:rPr lang="en"/>
            </a:br>
            <a:r>
              <a:rPr lang="en"/>
              <a:t>Paying for college</a:t>
            </a:r>
            <a:br>
              <a:rPr lang="en"/>
            </a:br>
            <a:r>
              <a:rPr lang="en"/>
              <a:t>College Systems and Cost Jeopardy</a:t>
            </a:r>
          </a:p>
        </p:txBody>
      </p:sp>
      <p:sp>
        <p:nvSpPr>
          <p:cNvPr id="2043" name="Shape 2043"/>
          <p:cNvSpPr txBox="1"/>
          <p:nvPr>
            <p:ph idx="2" type="body"/>
          </p:nvPr>
        </p:nvSpPr>
        <p:spPr>
          <a:xfrm>
            <a:off x="4586550" y="334625"/>
            <a:ext cx="4557600" cy="4084800"/>
          </a:xfrm>
          <a:prstGeom prst="rect">
            <a:avLst/>
          </a:prstGeom>
        </p:spPr>
        <p:txBody>
          <a:bodyPr anchorCtr="0" anchor="ctr" bIns="91425" lIns="91425" rIns="91425" tIns="91425">
            <a:noAutofit/>
          </a:bodyPr>
          <a:lstStyle/>
          <a:p>
            <a:pPr lvl="0" rtl="0">
              <a:spcBef>
                <a:spcPts val="0"/>
              </a:spcBef>
              <a:buNone/>
            </a:pPr>
            <a:r>
              <a:rPr b="1" i="1" lang="en"/>
              <a:t>8.15 - 8.30: Arrival and Breakfast</a:t>
            </a:r>
            <a:br>
              <a:rPr lang="en"/>
            </a:br>
            <a:r>
              <a:rPr lang="en"/>
              <a:t>8.30 - 9.15: Community building</a:t>
            </a:r>
            <a:br>
              <a:rPr lang="en"/>
            </a:br>
            <a:r>
              <a:rPr lang="en"/>
              <a:t>9.15 - 10.15: Solar engineering prep - Calculations with Series and Parallel circuits</a:t>
            </a:r>
            <a:br>
              <a:rPr lang="en"/>
            </a:br>
            <a:r>
              <a:rPr b="1" i="1" lang="en"/>
              <a:t>10.15 - 10.30: Break</a:t>
            </a:r>
            <a:br>
              <a:rPr lang="en"/>
            </a:br>
            <a:r>
              <a:rPr lang="en"/>
              <a:t>10.30 - 12.00: Electrical continuity</a:t>
            </a:r>
            <a:br>
              <a:rPr lang="en"/>
            </a:br>
            <a:r>
              <a:rPr b="1" i="1" lang="en"/>
              <a:t>12.00 - 12.30: Lunch</a:t>
            </a:r>
            <a:br>
              <a:rPr lang="en"/>
            </a:br>
            <a:r>
              <a:rPr lang="en"/>
              <a:t>12.30 - 1.15: Lab 5: Water Pump</a:t>
            </a:r>
            <a:br>
              <a:rPr lang="en"/>
            </a:br>
            <a:r>
              <a:rPr lang="en"/>
              <a:t>1.15- 2.15: Paying for college</a:t>
            </a:r>
            <a:br>
              <a:rPr lang="en"/>
            </a:br>
            <a:r>
              <a:rPr b="1" i="1" lang="en"/>
              <a:t>2.15 - 2.30: Break</a:t>
            </a:r>
            <a:br>
              <a:rPr lang="en"/>
            </a:br>
            <a:r>
              <a:rPr lang="en"/>
              <a:t>2.30 - 3.15: College System and Cost Jeopardy</a:t>
            </a:r>
            <a:br>
              <a:rPr lang="en"/>
            </a:br>
            <a:r>
              <a:rPr lang="en"/>
              <a:t>3.15 - 3.30: Closing reflections</a:t>
            </a: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047" name="Shape 2047"/>
        <p:cNvGrpSpPr/>
        <p:nvPr/>
      </p:nvGrpSpPr>
      <p:grpSpPr>
        <a:xfrm>
          <a:off x="0" y="0"/>
          <a:ext cx="0" cy="0"/>
          <a:chOff x="0" y="0"/>
          <a:chExt cx="0" cy="0"/>
        </a:xfrm>
      </p:grpSpPr>
      <p:sp>
        <p:nvSpPr>
          <p:cNvPr id="2048" name="Shape 2048"/>
          <p:cNvSpPr txBox="1"/>
          <p:nvPr>
            <p:ph type="ctrTitle"/>
          </p:nvPr>
        </p:nvSpPr>
        <p:spPr>
          <a:xfrm>
            <a:off x="303125" y="573350"/>
            <a:ext cx="8400000" cy="688200"/>
          </a:xfrm>
          <a:prstGeom prst="rect">
            <a:avLst/>
          </a:prstGeom>
        </p:spPr>
        <p:txBody>
          <a:bodyPr anchorCtr="0" anchor="t" bIns="91425" lIns="91425" rIns="91425" tIns="91425">
            <a:noAutofit/>
          </a:bodyPr>
          <a:lstStyle/>
          <a:p>
            <a:pPr lvl="0" rtl="0">
              <a:spcBef>
                <a:spcPts val="0"/>
              </a:spcBef>
              <a:buNone/>
            </a:pPr>
            <a:r>
              <a:rPr lang="en" sz="3000"/>
              <a:t>Calculations with Series and Parallel Circuits</a:t>
            </a:r>
          </a:p>
        </p:txBody>
      </p:sp>
      <p:sp>
        <p:nvSpPr>
          <p:cNvPr id="2049" name="Shape 2049"/>
          <p:cNvSpPr txBox="1"/>
          <p:nvPr>
            <p:ph idx="1" type="subTitle"/>
          </p:nvPr>
        </p:nvSpPr>
        <p:spPr>
          <a:xfrm>
            <a:off x="239975" y="988825"/>
            <a:ext cx="8817300" cy="4018200"/>
          </a:xfrm>
          <a:prstGeom prst="rect">
            <a:avLst/>
          </a:prstGeom>
        </p:spPr>
        <p:txBody>
          <a:bodyPr anchorCtr="0" anchor="t" bIns="91425" lIns="91425" rIns="91425" tIns="91425">
            <a:noAutofit/>
          </a:bodyPr>
          <a:lstStyle/>
          <a:p>
            <a:pPr lvl="0" rtl="0">
              <a:spcBef>
                <a:spcPts val="0"/>
              </a:spcBef>
              <a:buNone/>
            </a:pPr>
            <a:r>
              <a:rPr b="1" i="1" lang="en" sz="2400"/>
              <a:t>Learning Target:</a:t>
            </a:r>
          </a:p>
          <a:p>
            <a:pPr indent="-403225" lvl="0" marL="365125" rtl="0">
              <a:lnSpc>
                <a:spcPct val="100000"/>
              </a:lnSpc>
              <a:spcBef>
                <a:spcPts val="0"/>
              </a:spcBef>
              <a:buClr>
                <a:srgbClr val="FFFFFF"/>
              </a:buClr>
              <a:buSzPct val="125000"/>
              <a:buFont typeface="Lato"/>
              <a:buChar char="•"/>
            </a:pPr>
            <a:r>
              <a:rPr lang="en" sz="2400">
                <a:solidFill>
                  <a:srgbClr val="FFFFFF"/>
                </a:solidFill>
              </a:rPr>
              <a:t>To be able to calculate values of voltage, current and resistance in series and parallel circuits</a:t>
            </a:r>
          </a:p>
          <a:p>
            <a:pPr lvl="0" rtl="0">
              <a:lnSpc>
                <a:spcPct val="100000"/>
              </a:lnSpc>
              <a:spcBef>
                <a:spcPts val="0"/>
              </a:spcBef>
              <a:buNone/>
            </a:pPr>
            <a:r>
              <a:t/>
            </a:r>
            <a:endParaRPr b="1" i="1" sz="3000"/>
          </a:p>
          <a:p>
            <a:pPr lvl="0" rtl="0">
              <a:lnSpc>
                <a:spcPct val="100000"/>
              </a:lnSpc>
              <a:spcBef>
                <a:spcPts val="0"/>
              </a:spcBef>
              <a:buNone/>
            </a:pPr>
            <a:r>
              <a:rPr b="1" i="1" lang="en" sz="3000"/>
              <a:t>Warm Up</a:t>
            </a:r>
          </a:p>
          <a:p>
            <a:pPr lvl="0" rtl="0">
              <a:lnSpc>
                <a:spcPct val="100000"/>
              </a:lnSpc>
              <a:spcBef>
                <a:spcPts val="0"/>
              </a:spcBef>
              <a:buNone/>
            </a:pPr>
            <a:r>
              <a:rPr b="1" i="1" lang="en" sz="3000"/>
              <a:t>Yesterday we put solar cells in series and parallel circuits. Draw a series circuit and a parallel circuit, each containing two solar cells and one motor.</a:t>
            </a:r>
          </a:p>
          <a:p>
            <a:pPr lvl="0" rtl="0">
              <a:lnSpc>
                <a:spcPct val="100000"/>
              </a:lnSpc>
              <a:spcBef>
                <a:spcPts val="0"/>
              </a:spcBef>
              <a:buNone/>
            </a:pPr>
            <a:r>
              <a:t/>
            </a:r>
            <a:endParaRPr b="1" i="1" sz="3000"/>
          </a:p>
          <a:p>
            <a:pPr lvl="0" rtl="0">
              <a:lnSpc>
                <a:spcPct val="100000"/>
              </a:lnSpc>
              <a:spcBef>
                <a:spcPts val="0"/>
              </a:spcBef>
              <a:buNone/>
            </a:pPr>
            <a:r>
              <a:t/>
            </a:r>
            <a:endParaRPr sz="3000"/>
          </a:p>
        </p:txBody>
      </p:sp>
      <p:sp>
        <p:nvSpPr>
          <p:cNvPr id="2050" name="Shape 2050"/>
          <p:cNvSpPr txBox="1"/>
          <p:nvPr/>
        </p:nvSpPr>
        <p:spPr>
          <a:xfrm>
            <a:off x="3764150" y="-81600"/>
            <a:ext cx="5277300" cy="473400"/>
          </a:xfrm>
          <a:prstGeom prst="rect">
            <a:avLst/>
          </a:prstGeom>
          <a:noFill/>
          <a:ln>
            <a:noFill/>
          </a:ln>
        </p:spPr>
        <p:txBody>
          <a:bodyPr anchorCtr="0" anchor="t" bIns="91425" lIns="91425" rIns="91425" tIns="91425">
            <a:noAutofit/>
          </a:bodyPr>
          <a:lstStyle/>
          <a:p>
            <a:pPr lvl="0" rtl="0">
              <a:spcBef>
                <a:spcPts val="0"/>
              </a:spcBef>
              <a:buNone/>
            </a:pPr>
            <a:r>
              <a:rPr lang="en" sz="3000">
                <a:solidFill>
                  <a:srgbClr val="FFFFFF"/>
                </a:solidFill>
                <a:latin typeface="Raleway"/>
                <a:ea typeface="Raleway"/>
                <a:cs typeface="Raleway"/>
                <a:sym typeface="Raleway"/>
              </a:rPr>
              <a:t>Thurs</a:t>
            </a:r>
            <a:r>
              <a:rPr lang="en" sz="3000">
                <a:solidFill>
                  <a:srgbClr val="FFFFFF"/>
                </a:solidFill>
                <a:latin typeface="Raleway"/>
                <a:ea typeface="Raleway"/>
                <a:cs typeface="Raleway"/>
                <a:sym typeface="Raleway"/>
              </a:rPr>
              <a:t>day June 30th 2016 </a:t>
            </a: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054" name="Shape 2054"/>
        <p:cNvGrpSpPr/>
        <p:nvPr/>
      </p:nvGrpSpPr>
      <p:grpSpPr>
        <a:xfrm>
          <a:off x="0" y="0"/>
          <a:ext cx="0" cy="0"/>
          <a:chOff x="0" y="0"/>
          <a:chExt cx="0" cy="0"/>
        </a:xfrm>
      </p:grpSpPr>
      <p:pic>
        <p:nvPicPr>
          <p:cNvPr id="2055" name="Shape 2055"/>
          <p:cNvPicPr preferRelativeResize="0"/>
          <p:nvPr/>
        </p:nvPicPr>
        <p:blipFill rotWithShape="1">
          <a:blip r:embed="rId3">
            <a:alphaModFix/>
          </a:blip>
          <a:srcRect b="5553" l="0" r="0" t="20002"/>
          <a:stretch/>
        </p:blipFill>
        <p:spPr>
          <a:xfrm>
            <a:off x="563774" y="390525"/>
            <a:ext cx="7942050" cy="4436625"/>
          </a:xfrm>
          <a:prstGeom prst="rect">
            <a:avLst/>
          </a:prstGeom>
          <a:noFill/>
          <a:ln>
            <a:noFill/>
          </a:ln>
        </p:spPr>
      </p:pic>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059" name="Shape 2059"/>
        <p:cNvGrpSpPr/>
        <p:nvPr/>
      </p:nvGrpSpPr>
      <p:grpSpPr>
        <a:xfrm>
          <a:off x="0" y="0"/>
          <a:ext cx="0" cy="0"/>
          <a:chOff x="0" y="0"/>
          <a:chExt cx="0" cy="0"/>
        </a:xfrm>
      </p:grpSpPr>
      <p:sp>
        <p:nvSpPr>
          <p:cNvPr id="2060" name="Shape 2060"/>
          <p:cNvSpPr txBox="1"/>
          <p:nvPr>
            <p:ph type="title"/>
          </p:nvPr>
        </p:nvSpPr>
        <p:spPr>
          <a:xfrm>
            <a:off x="370475" y="347350"/>
            <a:ext cx="8351400" cy="635400"/>
          </a:xfrm>
          <a:prstGeom prst="rect">
            <a:avLst/>
          </a:prstGeom>
        </p:spPr>
        <p:txBody>
          <a:bodyPr anchorCtr="0" anchor="t" bIns="91425" lIns="91425" rIns="91425" tIns="91425">
            <a:noAutofit/>
          </a:bodyPr>
          <a:lstStyle/>
          <a:p>
            <a:pPr lvl="0" rtl="0">
              <a:spcBef>
                <a:spcPts val="0"/>
              </a:spcBef>
              <a:buNone/>
            </a:pPr>
            <a:r>
              <a:rPr lang="en"/>
              <a:t>Electrical Continuity -  Teacher Notes</a:t>
            </a:r>
          </a:p>
        </p:txBody>
      </p:sp>
      <p:sp>
        <p:nvSpPr>
          <p:cNvPr id="2061" name="Shape 2061"/>
          <p:cNvSpPr txBox="1"/>
          <p:nvPr>
            <p:ph idx="1" type="body"/>
          </p:nvPr>
        </p:nvSpPr>
        <p:spPr>
          <a:xfrm>
            <a:off x="380300" y="982750"/>
            <a:ext cx="8351400" cy="3678300"/>
          </a:xfrm>
          <a:prstGeom prst="rect">
            <a:avLst/>
          </a:prstGeom>
        </p:spPr>
        <p:txBody>
          <a:bodyPr anchorCtr="0" anchor="t" bIns="91425" lIns="91425" rIns="91425" tIns="91425">
            <a:noAutofit/>
          </a:bodyPr>
          <a:lstStyle/>
          <a:p>
            <a:pPr lvl="0">
              <a:spcBef>
                <a:spcPts val="0"/>
              </a:spcBef>
              <a:buNone/>
            </a:pPr>
            <a:r>
              <a:rPr lang="en" sz="1400"/>
              <a:t>10.30 - Warm Up and share out</a:t>
            </a:r>
          </a:p>
          <a:p>
            <a:pPr lvl="0">
              <a:spcBef>
                <a:spcPts val="0"/>
              </a:spcBef>
              <a:buNone/>
            </a:pPr>
            <a:r>
              <a:rPr lang="en" sz="1400"/>
              <a:t>10.40 - Read out description of electrical continuity</a:t>
            </a:r>
          </a:p>
          <a:p>
            <a:pPr lvl="0">
              <a:spcBef>
                <a:spcPts val="0"/>
              </a:spcBef>
              <a:buNone/>
            </a:pPr>
            <a:r>
              <a:rPr lang="en" sz="1400"/>
              <a:t>10.45 - Pass out multimeters that beep and watch continuity section of video (2.50 - 3.40). Explain differences between multimeters, how to test without the beep</a:t>
            </a:r>
          </a:p>
          <a:p>
            <a:pPr lvl="0">
              <a:spcBef>
                <a:spcPts val="0"/>
              </a:spcBef>
              <a:buNone/>
            </a:pPr>
            <a:r>
              <a:rPr lang="en" sz="1400"/>
              <a:t>10.50 - Students test continuity of jumper cable using both meters</a:t>
            </a:r>
          </a:p>
          <a:p>
            <a:pPr lvl="0">
              <a:spcBef>
                <a:spcPts val="0"/>
              </a:spcBef>
              <a:buNone/>
            </a:pPr>
            <a:r>
              <a:rPr lang="en" sz="1400"/>
              <a:t>10.55 - Demo wire stripping and terminal blocks</a:t>
            </a:r>
          </a:p>
          <a:p>
            <a:pPr lvl="0">
              <a:spcBef>
                <a:spcPts val="0"/>
              </a:spcBef>
              <a:buNone/>
            </a:pPr>
            <a:r>
              <a:rPr lang="en" sz="1400"/>
              <a:t>11.05 - Students test continuity of all components and make table in their notes. Teachers set up short circuits with lamp cord, explain how fuses work, explain short circuits using socket</a:t>
            </a:r>
          </a:p>
          <a:p>
            <a:pPr lvl="0" rtl="0">
              <a:spcBef>
                <a:spcPts val="0"/>
              </a:spcBef>
              <a:buNone/>
            </a:pPr>
            <a:r>
              <a:rPr lang="en" sz="1400"/>
              <a:t>11.50 - Each group demos one component</a:t>
            </a:r>
          </a:p>
          <a:p>
            <a:pPr lvl="0" rtl="0">
              <a:spcBef>
                <a:spcPts val="0"/>
              </a:spcBef>
              <a:buNone/>
            </a:pPr>
            <a:r>
              <a:t/>
            </a:r>
            <a:endParaRPr sz="1400"/>
          </a:p>
          <a:p>
            <a:pPr lvl="0" rtl="0">
              <a:spcBef>
                <a:spcPts val="0"/>
              </a:spcBef>
              <a:buNone/>
            </a:pPr>
            <a:r>
              <a:t/>
            </a:r>
            <a:endParaRPr sz="1400"/>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065" name="Shape 2065"/>
        <p:cNvGrpSpPr/>
        <p:nvPr/>
      </p:nvGrpSpPr>
      <p:grpSpPr>
        <a:xfrm>
          <a:off x="0" y="0"/>
          <a:ext cx="0" cy="0"/>
          <a:chOff x="0" y="0"/>
          <a:chExt cx="0" cy="0"/>
        </a:xfrm>
      </p:grpSpPr>
      <p:sp>
        <p:nvSpPr>
          <p:cNvPr id="2066" name="Shape 2066"/>
          <p:cNvSpPr txBox="1"/>
          <p:nvPr>
            <p:ph type="ctrTitle"/>
          </p:nvPr>
        </p:nvSpPr>
        <p:spPr>
          <a:xfrm>
            <a:off x="303125" y="573350"/>
            <a:ext cx="8400000" cy="688200"/>
          </a:xfrm>
          <a:prstGeom prst="rect">
            <a:avLst/>
          </a:prstGeom>
        </p:spPr>
        <p:txBody>
          <a:bodyPr anchorCtr="0" anchor="t" bIns="91425" lIns="91425" rIns="91425" tIns="91425">
            <a:noAutofit/>
          </a:bodyPr>
          <a:lstStyle/>
          <a:p>
            <a:pPr lvl="0" rtl="0">
              <a:spcBef>
                <a:spcPts val="0"/>
              </a:spcBef>
              <a:buNone/>
            </a:pPr>
            <a:r>
              <a:rPr lang="en" sz="3000"/>
              <a:t>Electrical Continuity</a:t>
            </a:r>
          </a:p>
        </p:txBody>
      </p:sp>
      <p:sp>
        <p:nvSpPr>
          <p:cNvPr id="2067" name="Shape 2067"/>
          <p:cNvSpPr txBox="1"/>
          <p:nvPr>
            <p:ph idx="1" type="subTitle"/>
          </p:nvPr>
        </p:nvSpPr>
        <p:spPr>
          <a:xfrm>
            <a:off x="239975" y="1261550"/>
            <a:ext cx="8817300" cy="3745500"/>
          </a:xfrm>
          <a:prstGeom prst="rect">
            <a:avLst/>
          </a:prstGeom>
        </p:spPr>
        <p:txBody>
          <a:bodyPr anchorCtr="0" anchor="t" bIns="91425" lIns="91425" rIns="91425" tIns="91425">
            <a:noAutofit/>
          </a:bodyPr>
          <a:lstStyle/>
          <a:p>
            <a:pPr lvl="0" rtl="0">
              <a:spcBef>
                <a:spcPts val="0"/>
              </a:spcBef>
              <a:buNone/>
            </a:pPr>
            <a:r>
              <a:rPr b="1" i="1" lang="en" sz="2400"/>
              <a:t>Learning Target:</a:t>
            </a:r>
          </a:p>
          <a:p>
            <a:pPr indent="-403225" lvl="0" marL="365125" rtl="0">
              <a:lnSpc>
                <a:spcPct val="100000"/>
              </a:lnSpc>
              <a:spcBef>
                <a:spcPts val="0"/>
              </a:spcBef>
              <a:buClr>
                <a:srgbClr val="FFFFFF"/>
              </a:buClr>
              <a:buSzPct val="125000"/>
              <a:buFont typeface="Lato"/>
              <a:buChar char="•"/>
            </a:pPr>
            <a:r>
              <a:rPr lang="en" sz="2400">
                <a:solidFill>
                  <a:srgbClr val="FFFFFF"/>
                </a:solidFill>
              </a:rPr>
              <a:t>To be able to test for electrical continuity</a:t>
            </a:r>
          </a:p>
          <a:p>
            <a:pPr lvl="0" rtl="0">
              <a:lnSpc>
                <a:spcPct val="100000"/>
              </a:lnSpc>
              <a:spcBef>
                <a:spcPts val="0"/>
              </a:spcBef>
              <a:buNone/>
            </a:pPr>
            <a:r>
              <a:t/>
            </a:r>
            <a:endParaRPr b="1" i="1" sz="3000"/>
          </a:p>
          <a:p>
            <a:pPr lvl="0" rtl="0">
              <a:lnSpc>
                <a:spcPct val="100000"/>
              </a:lnSpc>
              <a:spcBef>
                <a:spcPts val="0"/>
              </a:spcBef>
              <a:buNone/>
            </a:pPr>
            <a:r>
              <a:rPr b="1" i="1" lang="en" sz="3000"/>
              <a:t>Warm Up</a:t>
            </a:r>
          </a:p>
          <a:p>
            <a:pPr lvl="0" rtl="0">
              <a:lnSpc>
                <a:spcPct val="100000"/>
              </a:lnSpc>
              <a:spcBef>
                <a:spcPts val="0"/>
              </a:spcBef>
              <a:buNone/>
            </a:pPr>
            <a:r>
              <a:rPr b="1" i="1" lang="en" sz="3000"/>
              <a:t>Look at the title for this morning’s session. In your own words define what you think “electrical continuity” means.</a:t>
            </a:r>
          </a:p>
          <a:p>
            <a:pPr lvl="0" rtl="0">
              <a:lnSpc>
                <a:spcPct val="100000"/>
              </a:lnSpc>
              <a:spcBef>
                <a:spcPts val="0"/>
              </a:spcBef>
              <a:buNone/>
            </a:pPr>
            <a:r>
              <a:t/>
            </a:r>
            <a:endParaRPr b="1" i="1" sz="3000"/>
          </a:p>
          <a:p>
            <a:pPr lvl="0" rtl="0">
              <a:lnSpc>
                <a:spcPct val="100000"/>
              </a:lnSpc>
              <a:spcBef>
                <a:spcPts val="0"/>
              </a:spcBef>
              <a:buNone/>
            </a:pPr>
            <a:r>
              <a:t/>
            </a:r>
            <a:endParaRPr sz="3000"/>
          </a:p>
        </p:txBody>
      </p:sp>
      <p:sp>
        <p:nvSpPr>
          <p:cNvPr id="2068" name="Shape 2068"/>
          <p:cNvSpPr txBox="1"/>
          <p:nvPr/>
        </p:nvSpPr>
        <p:spPr>
          <a:xfrm>
            <a:off x="3764150" y="-81600"/>
            <a:ext cx="5277300" cy="473400"/>
          </a:xfrm>
          <a:prstGeom prst="rect">
            <a:avLst/>
          </a:prstGeom>
          <a:noFill/>
          <a:ln>
            <a:noFill/>
          </a:ln>
        </p:spPr>
        <p:txBody>
          <a:bodyPr anchorCtr="0" anchor="t" bIns="91425" lIns="91425" rIns="91425" tIns="91425">
            <a:noAutofit/>
          </a:bodyPr>
          <a:lstStyle/>
          <a:p>
            <a:pPr lvl="0" rtl="0">
              <a:spcBef>
                <a:spcPts val="0"/>
              </a:spcBef>
              <a:buNone/>
            </a:pPr>
            <a:r>
              <a:rPr lang="en" sz="3000">
                <a:solidFill>
                  <a:srgbClr val="FFFFFF"/>
                </a:solidFill>
                <a:latin typeface="Raleway"/>
                <a:ea typeface="Raleway"/>
                <a:cs typeface="Raleway"/>
                <a:sym typeface="Raleway"/>
              </a:rPr>
              <a:t>Thursday June 30th 2016 </a:t>
            </a: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072" name="Shape 2072"/>
        <p:cNvGrpSpPr/>
        <p:nvPr/>
      </p:nvGrpSpPr>
      <p:grpSpPr>
        <a:xfrm>
          <a:off x="0" y="0"/>
          <a:ext cx="0" cy="0"/>
          <a:chOff x="0" y="0"/>
          <a:chExt cx="0" cy="0"/>
        </a:xfrm>
      </p:grpSpPr>
      <p:sp>
        <p:nvSpPr>
          <p:cNvPr id="2073" name="Shape 2073"/>
          <p:cNvSpPr txBox="1"/>
          <p:nvPr>
            <p:ph type="title"/>
          </p:nvPr>
        </p:nvSpPr>
        <p:spPr>
          <a:xfrm>
            <a:off x="2400250" y="575950"/>
            <a:ext cx="6321600" cy="635400"/>
          </a:xfrm>
          <a:prstGeom prst="rect">
            <a:avLst/>
          </a:prstGeom>
        </p:spPr>
        <p:txBody>
          <a:bodyPr anchorCtr="0" anchor="t" bIns="91425" lIns="91425" rIns="91425" tIns="91425">
            <a:noAutofit/>
          </a:bodyPr>
          <a:lstStyle/>
          <a:p>
            <a:pPr lvl="0">
              <a:spcBef>
                <a:spcPts val="0"/>
              </a:spcBef>
              <a:buNone/>
            </a:pPr>
            <a:r>
              <a:rPr lang="en"/>
              <a:t>Electrical Continuity</a:t>
            </a:r>
          </a:p>
        </p:txBody>
      </p:sp>
      <p:sp>
        <p:nvSpPr>
          <p:cNvPr id="2074" name="Shape 2074"/>
          <p:cNvSpPr txBox="1"/>
          <p:nvPr>
            <p:ph idx="1" type="body"/>
          </p:nvPr>
        </p:nvSpPr>
        <p:spPr>
          <a:xfrm>
            <a:off x="531796" y="1595775"/>
            <a:ext cx="8199900" cy="3002400"/>
          </a:xfrm>
          <a:prstGeom prst="rect">
            <a:avLst/>
          </a:prstGeom>
        </p:spPr>
        <p:txBody>
          <a:bodyPr anchorCtr="0" anchor="t" bIns="91425" lIns="91425" rIns="91425" tIns="91425">
            <a:noAutofit/>
          </a:bodyPr>
          <a:lstStyle/>
          <a:p>
            <a:pPr lvl="0">
              <a:spcBef>
                <a:spcPts val="0"/>
              </a:spcBef>
              <a:buNone/>
            </a:pPr>
            <a:r>
              <a:rPr lang="en"/>
              <a:t>In electrical applications, when an electrical circuit is capable of conducting current, it demonstrates </a:t>
            </a:r>
            <a:r>
              <a:rPr b="1" lang="en"/>
              <a:t>electrical continuity</a:t>
            </a:r>
            <a:r>
              <a:rPr lang="en"/>
              <a:t>. </a:t>
            </a:r>
          </a:p>
          <a:p>
            <a:pPr lvl="0">
              <a:spcBef>
                <a:spcPts val="0"/>
              </a:spcBef>
              <a:buNone/>
            </a:pPr>
            <a:r>
              <a:rPr lang="en"/>
              <a:t>It is also said to be “</a:t>
            </a:r>
            <a:r>
              <a:rPr b="1" lang="en"/>
              <a:t>closed</a:t>
            </a:r>
            <a:r>
              <a:rPr lang="en"/>
              <a:t>,” because the circuit is </a:t>
            </a:r>
            <a:r>
              <a:rPr b="1" lang="en"/>
              <a:t>complete</a:t>
            </a:r>
            <a:r>
              <a:rPr lang="en"/>
              <a:t>. In the case of a light switch, for example, the circuit is </a:t>
            </a:r>
            <a:r>
              <a:rPr b="1" lang="en"/>
              <a:t>closed</a:t>
            </a:r>
            <a:r>
              <a:rPr lang="en"/>
              <a:t> and capable of conducting electricity when the switch is flipped to “</a:t>
            </a:r>
            <a:r>
              <a:rPr b="1" lang="en"/>
              <a:t>on</a:t>
            </a:r>
            <a:r>
              <a:rPr lang="en"/>
              <a:t>”. </a:t>
            </a:r>
          </a:p>
          <a:p>
            <a:pPr lvl="0">
              <a:spcBef>
                <a:spcPts val="0"/>
              </a:spcBef>
              <a:buClr>
                <a:schemeClr val="dk2"/>
              </a:buClr>
              <a:buSzPct val="61111"/>
              <a:buFont typeface="Arial"/>
              <a:buNone/>
            </a:pPr>
            <a:r>
              <a:rPr lang="en"/>
              <a:t>You can break the continuity by flipping the switch to “</a:t>
            </a:r>
            <a:r>
              <a:rPr b="1" lang="en"/>
              <a:t>off</a:t>
            </a:r>
            <a:r>
              <a:rPr lang="en"/>
              <a:t>”; </a:t>
            </a:r>
            <a:r>
              <a:rPr b="1" lang="en"/>
              <a:t>opening</a:t>
            </a:r>
            <a:r>
              <a:rPr lang="en"/>
              <a:t> the circuit making it incapable of conducting electricity.</a:t>
            </a:r>
          </a:p>
          <a:p>
            <a:pPr lvl="0">
              <a:spcBef>
                <a:spcPts val="0"/>
              </a:spcBef>
              <a:buNone/>
            </a:pPr>
            <a:r>
              <a:t/>
            </a:r>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078" name="Shape 2078"/>
        <p:cNvGrpSpPr/>
        <p:nvPr/>
      </p:nvGrpSpPr>
      <p:grpSpPr>
        <a:xfrm>
          <a:off x="0" y="0"/>
          <a:ext cx="0" cy="0"/>
          <a:chOff x="0" y="0"/>
          <a:chExt cx="0" cy="0"/>
        </a:xfrm>
      </p:grpSpPr>
      <p:sp>
        <p:nvSpPr>
          <p:cNvPr id="2079" name="Shape 2079"/>
          <p:cNvSpPr txBox="1"/>
          <p:nvPr>
            <p:ph type="title"/>
          </p:nvPr>
        </p:nvSpPr>
        <p:spPr>
          <a:xfrm>
            <a:off x="265500" y="1397350"/>
            <a:ext cx="4045200" cy="1318200"/>
          </a:xfrm>
          <a:prstGeom prst="rect">
            <a:avLst/>
          </a:prstGeom>
        </p:spPr>
        <p:txBody>
          <a:bodyPr anchorCtr="0" anchor="b" bIns="91425" lIns="91425" rIns="91425" tIns="91425">
            <a:noAutofit/>
          </a:bodyPr>
          <a:lstStyle/>
          <a:p>
            <a:pPr lvl="0" rtl="0">
              <a:spcBef>
                <a:spcPts val="0"/>
              </a:spcBef>
              <a:buNone/>
            </a:pPr>
            <a:r>
              <a:rPr lang="en"/>
              <a:t>How to use a multimeter</a:t>
            </a:r>
          </a:p>
        </p:txBody>
      </p:sp>
      <p:sp>
        <p:nvSpPr>
          <p:cNvPr id="2080" name="Shape 2080"/>
          <p:cNvSpPr txBox="1"/>
          <p:nvPr>
            <p:ph idx="1" type="subTitle"/>
          </p:nvPr>
        </p:nvSpPr>
        <p:spPr>
          <a:xfrm>
            <a:off x="265500" y="2735370"/>
            <a:ext cx="4045200" cy="1345499"/>
          </a:xfrm>
          <a:prstGeom prst="rect">
            <a:avLst/>
          </a:prstGeom>
        </p:spPr>
        <p:txBody>
          <a:bodyPr anchorCtr="0" anchor="t" bIns="91425" lIns="91425" rIns="91425" tIns="91425">
            <a:noAutofit/>
          </a:bodyPr>
          <a:lstStyle/>
          <a:p>
            <a:pPr lvl="0" rtl="0">
              <a:spcBef>
                <a:spcPts val="0"/>
              </a:spcBef>
              <a:buNone/>
            </a:pPr>
            <a:r>
              <a:rPr lang="en"/>
              <a:t>Add any useful notes to your “Using a digital multimeter” sheet whilst watching this video</a:t>
            </a:r>
          </a:p>
        </p:txBody>
      </p:sp>
      <p:sp>
        <p:nvSpPr>
          <p:cNvPr descr="What to look for in a multimeter and how to use a multimeter to measure voltage, current, resistance and continuity. Recommended multimeter: http://www.amazon.com/exec/obidos/ASIN/B0050LVFS0/afromods-20 High quality electrician grade multimeter: http://www.amazon.com/exec/obidos/ASIN/B000OCFFMW/afromods-20  You can support the production of more videos like these by visiting: http://afrotechmods.com/support/support.htm" id="2081" name="Shape 2081" title="THE BEST Multimeter tutorial (HD)">
            <a:hlinkClick r:id="rId3"/>
          </p:cNvPr>
          <p:cNvSpPr/>
          <p:nvPr/>
        </p:nvSpPr>
        <p:spPr>
          <a:xfrm>
            <a:off x="4718674" y="796025"/>
            <a:ext cx="4379799" cy="3284849"/>
          </a:xfrm>
          <a:prstGeom prst="rect">
            <a:avLst/>
          </a:prstGeom>
          <a:blipFill>
            <a:blip r:embed="rId4">
              <a:alphaModFix/>
            </a:blip>
            <a:stretch>
              <a:fillRect/>
            </a:stretch>
          </a:blipFill>
          <a:ln>
            <a:noFill/>
          </a:ln>
        </p:spPr>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085" name="Shape 2085"/>
        <p:cNvGrpSpPr/>
        <p:nvPr/>
      </p:nvGrpSpPr>
      <p:grpSpPr>
        <a:xfrm>
          <a:off x="0" y="0"/>
          <a:ext cx="0" cy="0"/>
          <a:chOff x="0" y="0"/>
          <a:chExt cx="0" cy="0"/>
        </a:xfrm>
      </p:grpSpPr>
      <p:graphicFrame>
        <p:nvGraphicFramePr>
          <p:cNvPr id="2086" name="Shape 2086"/>
          <p:cNvGraphicFramePr/>
          <p:nvPr/>
        </p:nvGraphicFramePr>
        <p:xfrm>
          <a:off x="121575" y="216675"/>
          <a:ext cx="3000000" cy="3000000"/>
        </p:xfrm>
        <a:graphic>
          <a:graphicData uri="http://schemas.openxmlformats.org/drawingml/2006/table">
            <a:tbl>
              <a:tblPr>
                <a:noFill/>
                <a:tableStyleId>{7A7603A3-6188-4A0E-AD16-E2170654FB73}</a:tableStyleId>
              </a:tblPr>
              <a:tblGrid>
                <a:gridCol w="1535525"/>
                <a:gridCol w="1593725"/>
                <a:gridCol w="2831800"/>
                <a:gridCol w="2973075"/>
              </a:tblGrid>
              <a:tr h="408425">
                <a:tc>
                  <a:txBody>
                    <a:bodyPr>
                      <a:noAutofit/>
                    </a:bodyPr>
                    <a:lstStyle/>
                    <a:p>
                      <a:pPr lvl="0">
                        <a:spcBef>
                          <a:spcPts val="0"/>
                        </a:spcBef>
                        <a:buNone/>
                      </a:pPr>
                      <a:r>
                        <a:rPr b="1" lang="en"/>
                        <a:t>Component</a:t>
                      </a:r>
                    </a:p>
                  </a:txBody>
                  <a:tcPr marT="91425" marB="91425" marR="91425" marL="91425"/>
                </a:tc>
                <a:tc>
                  <a:txBody>
                    <a:bodyPr>
                      <a:noAutofit/>
                    </a:bodyPr>
                    <a:lstStyle/>
                    <a:p>
                      <a:pPr lvl="0">
                        <a:spcBef>
                          <a:spcPts val="0"/>
                        </a:spcBef>
                        <a:buNone/>
                      </a:pPr>
                      <a:r>
                        <a:rPr b="1" lang="en"/>
                        <a:t>What is it for?</a:t>
                      </a:r>
                    </a:p>
                  </a:txBody>
                  <a:tcPr marT="91425" marB="91425" marR="91425" marL="91425"/>
                </a:tc>
                <a:tc>
                  <a:txBody>
                    <a:bodyPr>
                      <a:noAutofit/>
                    </a:bodyPr>
                    <a:lstStyle/>
                    <a:p>
                      <a:pPr lvl="0">
                        <a:spcBef>
                          <a:spcPts val="0"/>
                        </a:spcBef>
                        <a:buNone/>
                      </a:pPr>
                      <a:r>
                        <a:rPr b="1" lang="en"/>
                        <a:t>Sketch</a:t>
                      </a:r>
                    </a:p>
                  </a:txBody>
                  <a:tcPr marT="91425" marB="91425" marR="91425" marL="91425"/>
                </a:tc>
                <a:tc>
                  <a:txBody>
                    <a:bodyPr>
                      <a:noAutofit/>
                    </a:bodyPr>
                    <a:lstStyle/>
                    <a:p>
                      <a:pPr lvl="0">
                        <a:spcBef>
                          <a:spcPts val="0"/>
                        </a:spcBef>
                        <a:buNone/>
                      </a:pPr>
                      <a:r>
                        <a:rPr b="1" lang="en"/>
                        <a:t>How do you test for continuity?</a:t>
                      </a:r>
                    </a:p>
                  </a:txBody>
                  <a:tcPr marT="91425" marB="91425" marR="91425" marL="91425"/>
                </a:tc>
              </a:tr>
              <a:tr h="474125">
                <a:tc>
                  <a:txBody>
                    <a:bodyPr>
                      <a:noAutofit/>
                    </a:bodyPr>
                    <a:lstStyle/>
                    <a:p>
                      <a:pPr lvl="0">
                        <a:spcBef>
                          <a:spcPts val="0"/>
                        </a:spcBef>
                        <a:buNone/>
                      </a:pPr>
                      <a:r>
                        <a:rPr lang="en"/>
                        <a:t>Jumper cable</a:t>
                      </a:r>
                    </a:p>
                  </a:txBody>
                  <a:tcPr marT="91425" marB="91425" marR="91425" marL="91425"/>
                </a:tc>
                <a:tc>
                  <a:txBody>
                    <a:bodyPr>
                      <a:noAutofit/>
                    </a:bodyPr>
                    <a:lstStyle/>
                    <a:p>
                      <a:pPr lvl="0">
                        <a:spcBef>
                          <a:spcPts val="0"/>
                        </a:spcBef>
                        <a:buNone/>
                      </a:pPr>
                      <a:r>
                        <a:t/>
                      </a:r>
                      <a:endParaRPr/>
                    </a:p>
                  </a:txBody>
                  <a:tcPr marT="91425" marB="91425" marR="91425" marL="91425"/>
                </a:tc>
                <a:tc>
                  <a:txBody>
                    <a:bodyPr>
                      <a:noAutofit/>
                    </a:bodyPr>
                    <a:lstStyle/>
                    <a:p>
                      <a:pPr lvl="0">
                        <a:spcBef>
                          <a:spcPts val="0"/>
                        </a:spcBef>
                        <a:buNone/>
                      </a:pPr>
                      <a:r>
                        <a:t/>
                      </a:r>
                      <a:endParaRPr/>
                    </a:p>
                  </a:txBody>
                  <a:tcPr marT="91425" marB="91425" marR="91425" marL="91425"/>
                </a:tc>
                <a:tc>
                  <a:txBody>
                    <a:bodyPr>
                      <a:noAutofit/>
                    </a:bodyPr>
                    <a:lstStyle/>
                    <a:p>
                      <a:pPr lvl="0">
                        <a:spcBef>
                          <a:spcPts val="0"/>
                        </a:spcBef>
                        <a:buNone/>
                      </a:pPr>
                      <a:r>
                        <a:t/>
                      </a:r>
                      <a:endParaRPr/>
                    </a:p>
                  </a:txBody>
                  <a:tcPr marT="91425" marB="91425" marR="91425" marL="91425"/>
                </a:tc>
              </a:tr>
              <a:tr h="474125">
                <a:tc>
                  <a:txBody>
                    <a:bodyPr>
                      <a:noAutofit/>
                    </a:bodyPr>
                    <a:lstStyle/>
                    <a:p>
                      <a:pPr lvl="0">
                        <a:spcBef>
                          <a:spcPts val="0"/>
                        </a:spcBef>
                        <a:buNone/>
                      </a:pPr>
                      <a:r>
                        <a:rPr lang="en"/>
                        <a:t>Wire</a:t>
                      </a:r>
                    </a:p>
                  </a:txBody>
                  <a:tcPr marT="91425" marB="91425" marR="91425" marL="91425"/>
                </a:tc>
                <a:tc>
                  <a:txBody>
                    <a:bodyPr>
                      <a:noAutofit/>
                    </a:bodyPr>
                    <a:lstStyle/>
                    <a:p>
                      <a:pPr lvl="0">
                        <a:spcBef>
                          <a:spcPts val="0"/>
                        </a:spcBef>
                        <a:buNone/>
                      </a:pPr>
                      <a:r>
                        <a:t/>
                      </a:r>
                      <a:endParaRPr/>
                    </a:p>
                  </a:txBody>
                  <a:tcPr marT="91425" marB="91425" marR="91425" marL="91425"/>
                </a:tc>
                <a:tc>
                  <a:txBody>
                    <a:bodyPr>
                      <a:noAutofit/>
                    </a:bodyPr>
                    <a:lstStyle/>
                    <a:p>
                      <a:pPr lvl="0">
                        <a:spcBef>
                          <a:spcPts val="0"/>
                        </a:spcBef>
                        <a:buNone/>
                      </a:pPr>
                      <a:r>
                        <a:t/>
                      </a:r>
                      <a:endParaRPr/>
                    </a:p>
                  </a:txBody>
                  <a:tcPr marT="91425" marB="91425" marR="91425" marL="91425"/>
                </a:tc>
                <a:tc>
                  <a:txBody>
                    <a:bodyPr>
                      <a:noAutofit/>
                    </a:bodyPr>
                    <a:lstStyle/>
                    <a:p>
                      <a:pPr lvl="0">
                        <a:spcBef>
                          <a:spcPts val="0"/>
                        </a:spcBef>
                        <a:buNone/>
                      </a:pPr>
                      <a:r>
                        <a:t/>
                      </a:r>
                      <a:endParaRPr/>
                    </a:p>
                  </a:txBody>
                  <a:tcPr marT="91425" marB="91425" marR="91425" marL="91425"/>
                </a:tc>
              </a:tr>
              <a:tr h="642175">
                <a:tc>
                  <a:txBody>
                    <a:bodyPr>
                      <a:noAutofit/>
                    </a:bodyPr>
                    <a:lstStyle/>
                    <a:p>
                      <a:pPr lvl="0">
                        <a:spcBef>
                          <a:spcPts val="0"/>
                        </a:spcBef>
                        <a:buNone/>
                      </a:pPr>
                      <a:r>
                        <a:rPr lang="en"/>
                        <a:t>Terminal block </a:t>
                      </a:r>
                      <a:br>
                        <a:rPr lang="en"/>
                      </a:br>
                      <a:r>
                        <a:rPr lang="en"/>
                        <a:t>(with wires in)</a:t>
                      </a:r>
                    </a:p>
                  </a:txBody>
                  <a:tcPr marT="91425" marB="91425" marR="91425" marL="91425"/>
                </a:tc>
                <a:tc>
                  <a:txBody>
                    <a:bodyPr>
                      <a:noAutofit/>
                    </a:bodyPr>
                    <a:lstStyle/>
                    <a:p>
                      <a:pPr lvl="0">
                        <a:spcBef>
                          <a:spcPts val="0"/>
                        </a:spcBef>
                        <a:buNone/>
                      </a:pPr>
                      <a:r>
                        <a:t/>
                      </a:r>
                      <a:endParaRPr/>
                    </a:p>
                  </a:txBody>
                  <a:tcPr marT="91425" marB="91425" marR="91425" marL="91425"/>
                </a:tc>
                <a:tc>
                  <a:txBody>
                    <a:bodyPr>
                      <a:noAutofit/>
                    </a:bodyPr>
                    <a:lstStyle/>
                    <a:p>
                      <a:pPr lvl="0">
                        <a:spcBef>
                          <a:spcPts val="0"/>
                        </a:spcBef>
                        <a:buNone/>
                      </a:pPr>
                      <a:r>
                        <a:t/>
                      </a:r>
                      <a:endParaRPr/>
                    </a:p>
                  </a:txBody>
                  <a:tcPr marT="91425" marB="91425" marR="91425" marL="91425"/>
                </a:tc>
                <a:tc>
                  <a:txBody>
                    <a:bodyPr>
                      <a:noAutofit/>
                    </a:bodyPr>
                    <a:lstStyle/>
                    <a:p>
                      <a:pPr lvl="0">
                        <a:spcBef>
                          <a:spcPts val="0"/>
                        </a:spcBef>
                        <a:buNone/>
                      </a:pPr>
                      <a:r>
                        <a:t/>
                      </a:r>
                      <a:endParaRPr/>
                    </a:p>
                  </a:txBody>
                  <a:tcPr marT="91425" marB="91425" marR="91425" marL="91425"/>
                </a:tc>
              </a:tr>
              <a:tr h="474125">
                <a:tc>
                  <a:txBody>
                    <a:bodyPr>
                      <a:noAutofit/>
                    </a:bodyPr>
                    <a:lstStyle/>
                    <a:p>
                      <a:pPr lvl="0">
                        <a:spcBef>
                          <a:spcPts val="0"/>
                        </a:spcBef>
                        <a:buNone/>
                      </a:pPr>
                      <a:r>
                        <a:rPr lang="en"/>
                        <a:t>Switch</a:t>
                      </a:r>
                    </a:p>
                  </a:txBody>
                  <a:tcPr marT="91425" marB="91425" marR="91425" marL="91425"/>
                </a:tc>
                <a:tc>
                  <a:txBody>
                    <a:bodyPr>
                      <a:noAutofit/>
                    </a:bodyPr>
                    <a:lstStyle/>
                    <a:p>
                      <a:pPr lvl="0">
                        <a:spcBef>
                          <a:spcPts val="0"/>
                        </a:spcBef>
                        <a:buNone/>
                      </a:pPr>
                      <a:r>
                        <a:t/>
                      </a:r>
                      <a:endParaRPr/>
                    </a:p>
                  </a:txBody>
                  <a:tcPr marT="91425" marB="91425" marR="91425" marL="91425"/>
                </a:tc>
                <a:tc>
                  <a:txBody>
                    <a:bodyPr>
                      <a:noAutofit/>
                    </a:bodyPr>
                    <a:lstStyle/>
                    <a:p>
                      <a:pPr lvl="0">
                        <a:spcBef>
                          <a:spcPts val="0"/>
                        </a:spcBef>
                        <a:buNone/>
                      </a:pPr>
                      <a:r>
                        <a:t/>
                      </a:r>
                      <a:endParaRPr/>
                    </a:p>
                  </a:txBody>
                  <a:tcPr marT="91425" marB="91425" marR="91425" marL="91425"/>
                </a:tc>
                <a:tc>
                  <a:txBody>
                    <a:bodyPr>
                      <a:noAutofit/>
                    </a:bodyPr>
                    <a:lstStyle/>
                    <a:p>
                      <a:pPr lvl="0">
                        <a:spcBef>
                          <a:spcPts val="0"/>
                        </a:spcBef>
                        <a:buNone/>
                      </a:pPr>
                      <a:r>
                        <a:t/>
                      </a:r>
                      <a:endParaRPr/>
                    </a:p>
                  </a:txBody>
                  <a:tcPr marT="91425" marB="91425" marR="91425" marL="91425"/>
                </a:tc>
              </a:tr>
              <a:tr h="474125">
                <a:tc>
                  <a:txBody>
                    <a:bodyPr>
                      <a:noAutofit/>
                    </a:bodyPr>
                    <a:lstStyle/>
                    <a:p>
                      <a:pPr lvl="0">
                        <a:spcBef>
                          <a:spcPts val="0"/>
                        </a:spcBef>
                        <a:buNone/>
                      </a:pPr>
                      <a:r>
                        <a:rPr lang="en"/>
                        <a:t>Circuit Breaker</a:t>
                      </a:r>
                    </a:p>
                  </a:txBody>
                  <a:tcPr marT="91425" marB="91425" marR="91425" marL="91425"/>
                </a:tc>
                <a:tc>
                  <a:txBody>
                    <a:bodyPr>
                      <a:noAutofit/>
                    </a:bodyPr>
                    <a:lstStyle/>
                    <a:p>
                      <a:pPr lvl="0">
                        <a:spcBef>
                          <a:spcPts val="0"/>
                        </a:spcBef>
                        <a:buNone/>
                      </a:pPr>
                      <a:r>
                        <a:t/>
                      </a:r>
                      <a:endParaRPr/>
                    </a:p>
                  </a:txBody>
                  <a:tcPr marT="91425" marB="91425" marR="91425" marL="91425"/>
                </a:tc>
                <a:tc>
                  <a:txBody>
                    <a:bodyPr>
                      <a:noAutofit/>
                    </a:bodyPr>
                    <a:lstStyle/>
                    <a:p>
                      <a:pPr lvl="0">
                        <a:spcBef>
                          <a:spcPts val="0"/>
                        </a:spcBef>
                        <a:buNone/>
                      </a:pPr>
                      <a:r>
                        <a:t/>
                      </a:r>
                      <a:endParaRPr/>
                    </a:p>
                  </a:txBody>
                  <a:tcPr marT="91425" marB="91425" marR="91425" marL="91425"/>
                </a:tc>
                <a:tc>
                  <a:txBody>
                    <a:bodyPr>
                      <a:noAutofit/>
                    </a:bodyPr>
                    <a:lstStyle/>
                    <a:p>
                      <a:pPr lvl="0">
                        <a:spcBef>
                          <a:spcPts val="0"/>
                        </a:spcBef>
                        <a:buNone/>
                      </a:pPr>
                      <a:r>
                        <a:t/>
                      </a:r>
                      <a:endParaRPr/>
                    </a:p>
                  </a:txBody>
                  <a:tcPr marT="91425" marB="91425" marR="91425" marL="91425"/>
                </a:tc>
              </a:tr>
              <a:tr h="474125">
                <a:tc>
                  <a:txBody>
                    <a:bodyPr>
                      <a:noAutofit/>
                    </a:bodyPr>
                    <a:lstStyle/>
                    <a:p>
                      <a:pPr lvl="0">
                        <a:spcBef>
                          <a:spcPts val="0"/>
                        </a:spcBef>
                        <a:buNone/>
                      </a:pPr>
                      <a:r>
                        <a:rPr lang="en"/>
                        <a:t>Lamp cord</a:t>
                      </a:r>
                    </a:p>
                  </a:txBody>
                  <a:tcPr marT="91425" marB="91425" marR="91425" marL="91425"/>
                </a:tc>
                <a:tc>
                  <a:txBody>
                    <a:bodyPr>
                      <a:noAutofit/>
                    </a:bodyPr>
                    <a:lstStyle/>
                    <a:p>
                      <a:pPr lvl="0">
                        <a:spcBef>
                          <a:spcPts val="0"/>
                        </a:spcBef>
                        <a:buNone/>
                      </a:pPr>
                      <a:r>
                        <a:t/>
                      </a:r>
                      <a:endParaRPr/>
                    </a:p>
                  </a:txBody>
                  <a:tcPr marT="91425" marB="91425" marR="91425" marL="91425"/>
                </a:tc>
                <a:tc>
                  <a:txBody>
                    <a:bodyPr>
                      <a:noAutofit/>
                    </a:bodyPr>
                    <a:lstStyle/>
                    <a:p>
                      <a:pPr lvl="0">
                        <a:spcBef>
                          <a:spcPts val="0"/>
                        </a:spcBef>
                        <a:buNone/>
                      </a:pPr>
                      <a:r>
                        <a:t/>
                      </a:r>
                      <a:endParaRPr/>
                    </a:p>
                  </a:txBody>
                  <a:tcPr marT="91425" marB="91425" marR="91425" marL="91425"/>
                </a:tc>
                <a:tc>
                  <a:txBody>
                    <a:bodyPr>
                      <a:noAutofit/>
                    </a:bodyPr>
                    <a:lstStyle/>
                    <a:p>
                      <a:pPr lvl="0">
                        <a:spcBef>
                          <a:spcPts val="0"/>
                        </a:spcBef>
                        <a:buNone/>
                      </a:pPr>
                      <a:r>
                        <a:t/>
                      </a:r>
                      <a:endParaRPr/>
                    </a:p>
                  </a:txBody>
                  <a:tcPr marT="91425" marB="91425" marR="91425" marL="91425"/>
                </a:tc>
              </a:tr>
              <a:tr h="474125">
                <a:tc>
                  <a:txBody>
                    <a:bodyPr>
                      <a:noAutofit/>
                    </a:bodyPr>
                    <a:lstStyle/>
                    <a:p>
                      <a:pPr lvl="0">
                        <a:spcBef>
                          <a:spcPts val="0"/>
                        </a:spcBef>
                        <a:buNone/>
                      </a:pPr>
                      <a:r>
                        <a:rPr lang="en"/>
                        <a:t>Socket</a:t>
                      </a:r>
                    </a:p>
                  </a:txBody>
                  <a:tcPr marT="91425" marB="91425" marR="91425" marL="91425"/>
                </a:tc>
                <a:tc>
                  <a:txBody>
                    <a:bodyPr>
                      <a:noAutofit/>
                    </a:bodyPr>
                    <a:lstStyle/>
                    <a:p>
                      <a:pPr lvl="0">
                        <a:spcBef>
                          <a:spcPts val="0"/>
                        </a:spcBef>
                        <a:buNone/>
                      </a:pPr>
                      <a:r>
                        <a:t/>
                      </a:r>
                      <a:endParaRPr/>
                    </a:p>
                  </a:txBody>
                  <a:tcPr marT="91425" marB="91425" marR="91425" marL="91425"/>
                </a:tc>
                <a:tc>
                  <a:txBody>
                    <a:bodyPr>
                      <a:noAutofit/>
                    </a:bodyPr>
                    <a:lstStyle/>
                    <a:p>
                      <a:pPr lvl="0">
                        <a:spcBef>
                          <a:spcPts val="0"/>
                        </a:spcBef>
                        <a:buNone/>
                      </a:pPr>
                      <a:r>
                        <a:t/>
                      </a:r>
                      <a:endParaRPr/>
                    </a:p>
                  </a:txBody>
                  <a:tcPr marT="91425" marB="91425" marR="91425" marL="91425"/>
                </a:tc>
                <a:tc>
                  <a:txBody>
                    <a:bodyPr>
                      <a:noAutofit/>
                    </a:bodyPr>
                    <a:lstStyle/>
                    <a:p>
                      <a:pPr lvl="0">
                        <a:spcBef>
                          <a:spcPts val="0"/>
                        </a:spcBef>
                        <a:buNone/>
                      </a:pPr>
                      <a:r>
                        <a:t/>
                      </a:r>
                      <a:endParaRPr/>
                    </a:p>
                  </a:txBody>
                  <a:tcPr marT="91425" marB="91425" marR="91425" marL="91425"/>
                </a:tc>
              </a:tr>
              <a:tr h="474125">
                <a:tc>
                  <a:txBody>
                    <a:bodyPr>
                      <a:noAutofit/>
                    </a:bodyPr>
                    <a:lstStyle/>
                    <a:p>
                      <a:pPr lvl="0" rtl="0">
                        <a:spcBef>
                          <a:spcPts val="0"/>
                        </a:spcBef>
                        <a:buNone/>
                      </a:pPr>
                      <a:r>
                        <a:rPr lang="en"/>
                        <a:t>Fuse</a:t>
                      </a:r>
                    </a:p>
                  </a:txBody>
                  <a:tcPr marT="91425" marB="91425" marR="91425" marL="91425"/>
                </a:tc>
                <a:tc>
                  <a:txBody>
                    <a:bodyPr>
                      <a:noAutofit/>
                    </a:bodyPr>
                    <a:lstStyle/>
                    <a:p>
                      <a:pPr lvl="0" rtl="0">
                        <a:spcBef>
                          <a:spcPts val="0"/>
                        </a:spcBef>
                        <a:buNone/>
                      </a:pPr>
                      <a:r>
                        <a:t/>
                      </a:r>
                      <a:endParaRPr/>
                    </a:p>
                  </a:txBody>
                  <a:tcPr marT="91425" marB="91425" marR="91425" marL="91425"/>
                </a:tc>
                <a:tc>
                  <a:txBody>
                    <a:bodyPr>
                      <a:noAutofit/>
                    </a:bodyPr>
                    <a:lstStyle/>
                    <a:p>
                      <a:pPr lvl="0" rtl="0">
                        <a:spcBef>
                          <a:spcPts val="0"/>
                        </a:spcBef>
                        <a:buNone/>
                      </a:pPr>
                      <a:r>
                        <a:t/>
                      </a:r>
                      <a:endParaRPr/>
                    </a:p>
                  </a:txBody>
                  <a:tcPr marT="91425" marB="91425" marR="91425" marL="91425"/>
                </a:tc>
                <a:tc>
                  <a:txBody>
                    <a:bodyPr>
                      <a:noAutofit/>
                    </a:bodyPr>
                    <a:lstStyle/>
                    <a:p>
                      <a:pPr lvl="0" rtl="0">
                        <a:spcBef>
                          <a:spcPts val="0"/>
                        </a:spcBef>
                        <a:buNone/>
                      </a:pPr>
                      <a:r>
                        <a:t/>
                      </a:r>
                      <a:endParaRPr/>
                    </a:p>
                  </a:txBody>
                  <a:tcPr marT="91425" marB="91425" marR="91425" marL="91425"/>
                </a:tc>
              </a:tr>
            </a:tbl>
          </a:graphicData>
        </a:graphic>
      </p:graphicFrame>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090" name="Shape 2090"/>
        <p:cNvGrpSpPr/>
        <p:nvPr/>
      </p:nvGrpSpPr>
      <p:grpSpPr>
        <a:xfrm>
          <a:off x="0" y="0"/>
          <a:ext cx="0" cy="0"/>
          <a:chOff x="0" y="0"/>
          <a:chExt cx="0" cy="0"/>
        </a:xfrm>
      </p:grpSpPr>
      <p:sp>
        <p:nvSpPr>
          <p:cNvPr id="2091" name="Shape 2091"/>
          <p:cNvSpPr txBox="1"/>
          <p:nvPr>
            <p:ph type="title"/>
          </p:nvPr>
        </p:nvSpPr>
        <p:spPr>
          <a:xfrm>
            <a:off x="2400250" y="575950"/>
            <a:ext cx="6321600" cy="635400"/>
          </a:xfrm>
          <a:prstGeom prst="rect">
            <a:avLst/>
          </a:prstGeom>
        </p:spPr>
        <p:txBody>
          <a:bodyPr anchorCtr="0" anchor="t" bIns="91425" lIns="91425" rIns="91425" tIns="91425">
            <a:noAutofit/>
          </a:bodyPr>
          <a:lstStyle/>
          <a:p>
            <a:pPr lvl="0">
              <a:spcBef>
                <a:spcPts val="0"/>
              </a:spcBef>
              <a:buNone/>
            </a:pPr>
            <a:r>
              <a:rPr lang="en"/>
              <a:t>Continuity Test</a:t>
            </a:r>
          </a:p>
        </p:txBody>
      </p:sp>
      <p:sp>
        <p:nvSpPr>
          <p:cNvPr id="2092" name="Shape 2092"/>
          <p:cNvSpPr txBox="1"/>
          <p:nvPr>
            <p:ph idx="1" type="body"/>
          </p:nvPr>
        </p:nvSpPr>
        <p:spPr>
          <a:xfrm>
            <a:off x="299120" y="1595775"/>
            <a:ext cx="8432700" cy="3002400"/>
          </a:xfrm>
          <a:prstGeom prst="rect">
            <a:avLst/>
          </a:prstGeom>
        </p:spPr>
        <p:txBody>
          <a:bodyPr anchorCtr="0" anchor="t" bIns="91425" lIns="91425" rIns="91425" tIns="91425">
            <a:noAutofit/>
          </a:bodyPr>
          <a:lstStyle/>
          <a:p>
            <a:pPr lvl="0">
              <a:spcBef>
                <a:spcPts val="0"/>
              </a:spcBef>
              <a:buNone/>
            </a:pPr>
            <a:r>
              <a:rPr lang="en"/>
              <a:t>Wire - strip then test</a:t>
            </a:r>
            <a:br>
              <a:rPr lang="en"/>
            </a:br>
            <a:r>
              <a:rPr lang="en"/>
              <a:t>Jumpers (can leave attached)</a:t>
            </a:r>
            <a:br>
              <a:rPr lang="en"/>
            </a:br>
            <a:r>
              <a:rPr lang="en"/>
              <a:t>Switches</a:t>
            </a:r>
            <a:br>
              <a:rPr lang="en"/>
            </a:br>
            <a:r>
              <a:rPr lang="en"/>
              <a:t>Circuit breakers</a:t>
            </a:r>
            <a:br>
              <a:rPr lang="en"/>
            </a:br>
            <a:r>
              <a:rPr lang="en"/>
              <a:t>Terminal blocks - practice wiring, then test continuity</a:t>
            </a:r>
            <a:br>
              <a:rPr lang="en"/>
            </a:br>
            <a:r>
              <a:rPr lang="en"/>
              <a:t>Lamp cords - test for continuity between + and - (create short circuit by cutting plug off, exposing wires then connecting + and - then test for continuity)</a:t>
            </a:r>
            <a:br>
              <a:rPr lang="en"/>
            </a:br>
            <a:r>
              <a:rPr lang="en"/>
              <a:t>Sockets  - test for continuity between + and - (teach about short circuits)</a:t>
            </a:r>
            <a:br>
              <a:rPr lang="en"/>
            </a:br>
            <a:r>
              <a:rPr lang="en"/>
              <a:t>Fuses</a:t>
            </a:r>
            <a:br>
              <a:rPr lang="en"/>
            </a:b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096" name="Shape 2096"/>
        <p:cNvGrpSpPr/>
        <p:nvPr/>
      </p:nvGrpSpPr>
      <p:grpSpPr>
        <a:xfrm>
          <a:off x="0" y="0"/>
          <a:ext cx="0" cy="0"/>
          <a:chOff x="0" y="0"/>
          <a:chExt cx="0" cy="0"/>
        </a:xfrm>
      </p:grpSpPr>
      <p:sp>
        <p:nvSpPr>
          <p:cNvPr id="2097" name="Shape 2097"/>
          <p:cNvSpPr txBox="1"/>
          <p:nvPr>
            <p:ph type="ctrTitle"/>
          </p:nvPr>
        </p:nvSpPr>
        <p:spPr>
          <a:xfrm>
            <a:off x="303125" y="573350"/>
            <a:ext cx="8400000" cy="688200"/>
          </a:xfrm>
          <a:prstGeom prst="rect">
            <a:avLst/>
          </a:prstGeom>
        </p:spPr>
        <p:txBody>
          <a:bodyPr anchorCtr="0" anchor="t" bIns="91425" lIns="91425" rIns="91425" tIns="91425">
            <a:noAutofit/>
          </a:bodyPr>
          <a:lstStyle/>
          <a:p>
            <a:pPr lvl="0" rtl="0">
              <a:spcBef>
                <a:spcPts val="0"/>
              </a:spcBef>
              <a:buNone/>
            </a:pPr>
            <a:r>
              <a:rPr lang="en" sz="3000"/>
              <a:t>Water Pump</a:t>
            </a:r>
          </a:p>
        </p:txBody>
      </p:sp>
      <p:sp>
        <p:nvSpPr>
          <p:cNvPr id="2098" name="Shape 2098"/>
          <p:cNvSpPr txBox="1"/>
          <p:nvPr>
            <p:ph idx="1" type="subTitle"/>
          </p:nvPr>
        </p:nvSpPr>
        <p:spPr>
          <a:xfrm>
            <a:off x="239975" y="1261550"/>
            <a:ext cx="8817300" cy="3745500"/>
          </a:xfrm>
          <a:prstGeom prst="rect">
            <a:avLst/>
          </a:prstGeom>
        </p:spPr>
        <p:txBody>
          <a:bodyPr anchorCtr="0" anchor="t" bIns="91425" lIns="91425" rIns="91425" tIns="91425">
            <a:noAutofit/>
          </a:bodyPr>
          <a:lstStyle/>
          <a:p>
            <a:pPr lvl="0" rtl="0">
              <a:spcBef>
                <a:spcPts val="0"/>
              </a:spcBef>
              <a:buNone/>
            </a:pPr>
            <a:r>
              <a:rPr b="1" i="1" lang="en" sz="2400"/>
              <a:t>Learning Target:</a:t>
            </a:r>
          </a:p>
          <a:p>
            <a:pPr indent="-403225" lvl="0" marL="365125" rtl="0">
              <a:lnSpc>
                <a:spcPct val="100000"/>
              </a:lnSpc>
              <a:spcBef>
                <a:spcPts val="0"/>
              </a:spcBef>
              <a:buClr>
                <a:srgbClr val="FFFFFF"/>
              </a:buClr>
              <a:buSzPct val="125000"/>
              <a:buFont typeface="Lato"/>
              <a:buChar char="•"/>
            </a:pPr>
            <a:r>
              <a:rPr lang="en" sz="2400">
                <a:solidFill>
                  <a:srgbClr val="FFFFFF"/>
                </a:solidFill>
              </a:rPr>
              <a:t>To understand how the angle and direction of a solar panel affects the amount of power produced</a:t>
            </a:r>
            <a:br>
              <a:rPr lang="en" sz="2400">
                <a:solidFill>
                  <a:srgbClr val="FFFFFF"/>
                </a:solidFill>
              </a:rPr>
            </a:br>
          </a:p>
          <a:p>
            <a:pPr lvl="0" rtl="0">
              <a:lnSpc>
                <a:spcPct val="100000"/>
              </a:lnSpc>
              <a:spcBef>
                <a:spcPts val="0"/>
              </a:spcBef>
              <a:buNone/>
            </a:pPr>
            <a:r>
              <a:rPr b="1" i="1" lang="en" sz="3000"/>
              <a:t>Warm Up</a:t>
            </a:r>
          </a:p>
          <a:p>
            <a:pPr lvl="0" rtl="0">
              <a:lnSpc>
                <a:spcPct val="100000"/>
              </a:lnSpc>
              <a:spcBef>
                <a:spcPts val="0"/>
              </a:spcBef>
              <a:buNone/>
            </a:pPr>
            <a:r>
              <a:rPr lang="en" sz="2400"/>
              <a:t>If you were installing a solar panel on the roof of a building, what would you do to ensure that the most amount of power was produced? Draw a sketch if that is helpful.</a:t>
            </a:r>
          </a:p>
          <a:p>
            <a:pPr lvl="0" rtl="0">
              <a:lnSpc>
                <a:spcPct val="100000"/>
              </a:lnSpc>
              <a:spcBef>
                <a:spcPts val="0"/>
              </a:spcBef>
              <a:buNone/>
            </a:pPr>
            <a:r>
              <a:t/>
            </a:r>
            <a:endParaRPr b="1" i="1" sz="3000"/>
          </a:p>
          <a:p>
            <a:pPr lvl="0" rtl="0">
              <a:lnSpc>
                <a:spcPct val="100000"/>
              </a:lnSpc>
              <a:spcBef>
                <a:spcPts val="0"/>
              </a:spcBef>
              <a:buNone/>
            </a:pPr>
            <a:r>
              <a:t/>
            </a:r>
            <a:endParaRPr sz="3000"/>
          </a:p>
        </p:txBody>
      </p:sp>
      <p:sp>
        <p:nvSpPr>
          <p:cNvPr id="2099" name="Shape 2099"/>
          <p:cNvSpPr txBox="1"/>
          <p:nvPr/>
        </p:nvSpPr>
        <p:spPr>
          <a:xfrm>
            <a:off x="3764150" y="-81600"/>
            <a:ext cx="5277300" cy="473400"/>
          </a:xfrm>
          <a:prstGeom prst="rect">
            <a:avLst/>
          </a:prstGeom>
          <a:noFill/>
          <a:ln>
            <a:noFill/>
          </a:ln>
        </p:spPr>
        <p:txBody>
          <a:bodyPr anchorCtr="0" anchor="t" bIns="91425" lIns="91425" rIns="91425" tIns="91425">
            <a:noAutofit/>
          </a:bodyPr>
          <a:lstStyle/>
          <a:p>
            <a:pPr lvl="0" rtl="0">
              <a:spcBef>
                <a:spcPts val="0"/>
              </a:spcBef>
              <a:buNone/>
            </a:pPr>
            <a:r>
              <a:rPr lang="en" sz="3000">
                <a:solidFill>
                  <a:srgbClr val="FFFFFF"/>
                </a:solidFill>
                <a:latin typeface="Raleway"/>
                <a:ea typeface="Raleway"/>
                <a:cs typeface="Raleway"/>
                <a:sym typeface="Raleway"/>
              </a:rPr>
              <a:t>Thursday June 30th 2016 </a:t>
            </a: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103" name="Shape 2103"/>
        <p:cNvGrpSpPr/>
        <p:nvPr/>
      </p:nvGrpSpPr>
      <p:grpSpPr>
        <a:xfrm>
          <a:off x="0" y="0"/>
          <a:ext cx="0" cy="0"/>
          <a:chOff x="0" y="0"/>
          <a:chExt cx="0" cy="0"/>
        </a:xfrm>
      </p:grpSpPr>
      <p:sp>
        <p:nvSpPr>
          <p:cNvPr id="2104" name="Shape 2104"/>
          <p:cNvSpPr txBox="1"/>
          <p:nvPr>
            <p:ph type="title"/>
          </p:nvPr>
        </p:nvSpPr>
        <p:spPr>
          <a:xfrm>
            <a:off x="283103" y="712140"/>
            <a:ext cx="6244200" cy="3835500"/>
          </a:xfrm>
          <a:prstGeom prst="rect">
            <a:avLst/>
          </a:prstGeom>
        </p:spPr>
        <p:txBody>
          <a:bodyPr anchorCtr="0" anchor="ctr" bIns="91425" lIns="91425" rIns="91425" tIns="91425">
            <a:noAutofit/>
          </a:bodyPr>
          <a:lstStyle/>
          <a:p>
            <a:pPr lvl="0" rtl="0">
              <a:spcBef>
                <a:spcPts val="0"/>
              </a:spcBef>
              <a:buNone/>
            </a:pPr>
            <a:r>
              <a:rPr lang="en"/>
              <a:t>Lab 5: Water Pump</a:t>
            </a: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108" name="Shape 2108"/>
        <p:cNvGrpSpPr/>
        <p:nvPr/>
      </p:nvGrpSpPr>
      <p:grpSpPr>
        <a:xfrm>
          <a:off x="0" y="0"/>
          <a:ext cx="0" cy="0"/>
          <a:chOff x="0" y="0"/>
          <a:chExt cx="0" cy="0"/>
        </a:xfrm>
      </p:grpSpPr>
      <p:sp>
        <p:nvSpPr>
          <p:cNvPr id="2109" name="Shape 2109"/>
          <p:cNvSpPr txBox="1"/>
          <p:nvPr>
            <p:ph type="title"/>
          </p:nvPr>
        </p:nvSpPr>
        <p:spPr>
          <a:xfrm>
            <a:off x="265500" y="178150"/>
            <a:ext cx="4045200" cy="1318200"/>
          </a:xfrm>
          <a:prstGeom prst="rect">
            <a:avLst/>
          </a:prstGeom>
        </p:spPr>
        <p:txBody>
          <a:bodyPr anchorCtr="0" anchor="b" bIns="91425" lIns="91425" rIns="91425" tIns="91425">
            <a:noAutofit/>
          </a:bodyPr>
          <a:lstStyle/>
          <a:p>
            <a:pPr lvl="0" rtl="0">
              <a:spcBef>
                <a:spcPts val="0"/>
              </a:spcBef>
              <a:buNone/>
            </a:pPr>
            <a:r>
              <a:rPr lang="en"/>
              <a:t>Day 5</a:t>
            </a:r>
          </a:p>
        </p:txBody>
      </p:sp>
      <p:sp>
        <p:nvSpPr>
          <p:cNvPr id="2110" name="Shape 2110"/>
          <p:cNvSpPr txBox="1"/>
          <p:nvPr>
            <p:ph idx="1" type="subTitle"/>
          </p:nvPr>
        </p:nvSpPr>
        <p:spPr>
          <a:xfrm>
            <a:off x="265500" y="1496348"/>
            <a:ext cx="4045200" cy="3359700"/>
          </a:xfrm>
          <a:prstGeom prst="rect">
            <a:avLst/>
          </a:prstGeom>
        </p:spPr>
        <p:txBody>
          <a:bodyPr anchorCtr="0" anchor="t" bIns="91425" lIns="91425" rIns="91425" tIns="91425">
            <a:noAutofit/>
          </a:bodyPr>
          <a:lstStyle/>
          <a:p>
            <a:pPr lvl="0" rtl="0">
              <a:spcBef>
                <a:spcPts val="0"/>
              </a:spcBef>
              <a:buNone/>
            </a:pPr>
            <a:r>
              <a:rPr b="1" i="1" lang="en"/>
              <a:t>Friday July 1</a:t>
            </a:r>
          </a:p>
          <a:p>
            <a:pPr lvl="0" rtl="0">
              <a:spcBef>
                <a:spcPts val="0"/>
              </a:spcBef>
              <a:buNone/>
            </a:pPr>
            <a:r>
              <a:t/>
            </a:r>
            <a:endParaRPr/>
          </a:p>
          <a:p>
            <a:pPr lvl="0" rtl="0">
              <a:spcBef>
                <a:spcPts val="0"/>
              </a:spcBef>
              <a:buNone/>
            </a:pPr>
            <a:r>
              <a:rPr lang="en"/>
              <a:t>Community Building</a:t>
            </a:r>
            <a:br>
              <a:rPr lang="en"/>
            </a:br>
            <a:r>
              <a:rPr lang="en"/>
              <a:t>Equations used in Electricity</a:t>
            </a:r>
            <a:br>
              <a:rPr lang="en"/>
            </a:br>
            <a:r>
              <a:rPr lang="en"/>
              <a:t>Series and Parallel circuits</a:t>
            </a:r>
            <a:br>
              <a:rPr lang="en"/>
            </a:br>
            <a:r>
              <a:rPr lang="en"/>
              <a:t>Wiring Series and Parallel circuits</a:t>
            </a:r>
          </a:p>
          <a:p>
            <a:pPr lvl="0" rtl="0">
              <a:spcBef>
                <a:spcPts val="0"/>
              </a:spcBef>
              <a:buNone/>
            </a:pPr>
            <a:r>
              <a:rPr lang="en"/>
              <a:t>College and Career</a:t>
            </a:r>
          </a:p>
        </p:txBody>
      </p:sp>
      <p:sp>
        <p:nvSpPr>
          <p:cNvPr id="2111" name="Shape 2111"/>
          <p:cNvSpPr txBox="1"/>
          <p:nvPr>
            <p:ph idx="2" type="body"/>
          </p:nvPr>
        </p:nvSpPr>
        <p:spPr>
          <a:xfrm>
            <a:off x="4586550" y="269150"/>
            <a:ext cx="4557600" cy="4364700"/>
          </a:xfrm>
          <a:prstGeom prst="rect">
            <a:avLst/>
          </a:prstGeom>
        </p:spPr>
        <p:txBody>
          <a:bodyPr anchorCtr="0" anchor="ctr" bIns="91425" lIns="91425" rIns="91425" tIns="91425">
            <a:noAutofit/>
          </a:bodyPr>
          <a:lstStyle/>
          <a:p>
            <a:pPr lvl="0" rtl="0">
              <a:spcBef>
                <a:spcPts val="0"/>
              </a:spcBef>
              <a:buNone/>
            </a:pPr>
            <a:r>
              <a:rPr b="1" i="1" lang="en"/>
              <a:t>8.15 - 8.30: Arrival and Breakfast</a:t>
            </a:r>
            <a:br>
              <a:rPr lang="en"/>
            </a:br>
            <a:r>
              <a:rPr lang="en"/>
              <a:t>8.30 - 9.15: Community building</a:t>
            </a:r>
            <a:br>
              <a:rPr lang="en"/>
            </a:br>
            <a:r>
              <a:rPr lang="en"/>
              <a:t>9.15 - 10.15: Solar engineering prep - Rates and volumes</a:t>
            </a:r>
            <a:br>
              <a:rPr lang="en"/>
            </a:br>
            <a:r>
              <a:rPr b="1" i="1" lang="en"/>
              <a:t>10.15 - 10.30: Break</a:t>
            </a:r>
            <a:br>
              <a:rPr lang="en"/>
            </a:br>
            <a:r>
              <a:rPr lang="en"/>
              <a:t>10.30 - 12.00: Written formative assessment # 1</a:t>
            </a:r>
            <a:br>
              <a:rPr lang="en"/>
            </a:br>
            <a:r>
              <a:rPr b="1" i="1" lang="en"/>
              <a:t>12.00 - 12.30: Lunch</a:t>
            </a:r>
            <a:br>
              <a:rPr lang="en"/>
            </a:br>
            <a:r>
              <a:rPr lang="en"/>
              <a:t>12.30 - 2.00: Water pump competition and presentation</a:t>
            </a:r>
            <a:br>
              <a:rPr lang="en"/>
            </a:br>
            <a:r>
              <a:rPr lang="en"/>
              <a:t>2.00- 2.15: Group Reflection</a:t>
            </a:r>
            <a:br>
              <a:rPr lang="en"/>
            </a:br>
            <a:r>
              <a:rPr b="1" i="1" lang="en"/>
              <a:t>2.15 - 2.30: Break</a:t>
            </a:r>
            <a:br>
              <a:rPr lang="en"/>
            </a:br>
            <a:r>
              <a:rPr lang="en"/>
              <a:t>2.30 - 3.15: College and Career</a:t>
            </a:r>
            <a:br>
              <a:rPr lang="en"/>
            </a:br>
            <a:r>
              <a:rPr lang="en"/>
              <a:t>3.15 - 3.30: Closing reflections</a:t>
            </a: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115" name="Shape 2115"/>
        <p:cNvGrpSpPr/>
        <p:nvPr/>
      </p:nvGrpSpPr>
      <p:grpSpPr>
        <a:xfrm>
          <a:off x="0" y="0"/>
          <a:ext cx="0" cy="0"/>
          <a:chOff x="0" y="0"/>
          <a:chExt cx="0" cy="0"/>
        </a:xfrm>
      </p:grpSpPr>
      <p:sp>
        <p:nvSpPr>
          <p:cNvPr id="2116" name="Shape 2116"/>
          <p:cNvSpPr txBox="1"/>
          <p:nvPr>
            <p:ph type="ctrTitle"/>
          </p:nvPr>
        </p:nvSpPr>
        <p:spPr>
          <a:xfrm>
            <a:off x="303125" y="573350"/>
            <a:ext cx="8400000" cy="688200"/>
          </a:xfrm>
          <a:prstGeom prst="rect">
            <a:avLst/>
          </a:prstGeom>
        </p:spPr>
        <p:txBody>
          <a:bodyPr anchorCtr="0" anchor="t" bIns="91425" lIns="91425" rIns="91425" tIns="91425">
            <a:noAutofit/>
          </a:bodyPr>
          <a:lstStyle/>
          <a:p>
            <a:pPr lvl="0" rtl="0">
              <a:spcBef>
                <a:spcPts val="0"/>
              </a:spcBef>
              <a:buNone/>
            </a:pPr>
            <a:r>
              <a:rPr lang="en" sz="3000"/>
              <a:t>Rates and Volumes</a:t>
            </a:r>
          </a:p>
        </p:txBody>
      </p:sp>
      <p:sp>
        <p:nvSpPr>
          <p:cNvPr id="2117" name="Shape 2117"/>
          <p:cNvSpPr txBox="1"/>
          <p:nvPr>
            <p:ph idx="1" type="subTitle"/>
          </p:nvPr>
        </p:nvSpPr>
        <p:spPr>
          <a:xfrm>
            <a:off x="239975" y="1261550"/>
            <a:ext cx="8817300" cy="3745500"/>
          </a:xfrm>
          <a:prstGeom prst="rect">
            <a:avLst/>
          </a:prstGeom>
        </p:spPr>
        <p:txBody>
          <a:bodyPr anchorCtr="0" anchor="t" bIns="91425" lIns="91425" rIns="91425" tIns="91425">
            <a:noAutofit/>
          </a:bodyPr>
          <a:lstStyle/>
          <a:p>
            <a:pPr lvl="0" rtl="0">
              <a:spcBef>
                <a:spcPts val="0"/>
              </a:spcBef>
              <a:buNone/>
            </a:pPr>
            <a:r>
              <a:rPr b="1" i="1" lang="en" sz="2400"/>
              <a:t>Learning Target:</a:t>
            </a:r>
          </a:p>
          <a:p>
            <a:pPr indent="-403225" lvl="0" marL="365125" rtl="0">
              <a:lnSpc>
                <a:spcPct val="100000"/>
              </a:lnSpc>
              <a:spcBef>
                <a:spcPts val="0"/>
              </a:spcBef>
              <a:buClr>
                <a:srgbClr val="FFFFFF"/>
              </a:buClr>
              <a:buSzPct val="125000"/>
              <a:buFont typeface="Lato"/>
              <a:buChar char="•"/>
            </a:pPr>
            <a:r>
              <a:rPr lang="en" sz="2400">
                <a:solidFill>
                  <a:srgbClr val="FFFFFF"/>
                </a:solidFill>
              </a:rPr>
              <a:t>To be able to complete calculations that involve rate and volume</a:t>
            </a:r>
            <a:br>
              <a:rPr lang="en" sz="2400">
                <a:solidFill>
                  <a:srgbClr val="FFFFFF"/>
                </a:solidFill>
              </a:rPr>
            </a:br>
          </a:p>
          <a:p>
            <a:pPr lvl="0" rtl="0">
              <a:lnSpc>
                <a:spcPct val="100000"/>
              </a:lnSpc>
              <a:spcBef>
                <a:spcPts val="0"/>
              </a:spcBef>
              <a:buNone/>
            </a:pPr>
            <a:r>
              <a:rPr b="1" i="1" lang="en" sz="3000"/>
              <a:t>Warm Up</a:t>
            </a:r>
          </a:p>
          <a:p>
            <a:pPr lvl="0" rtl="0">
              <a:lnSpc>
                <a:spcPct val="100000"/>
              </a:lnSpc>
              <a:spcBef>
                <a:spcPts val="0"/>
              </a:spcBef>
              <a:buNone/>
            </a:pPr>
            <a:r>
              <a:rPr lang="en" sz="2400"/>
              <a:t>Think back to the water pump lab yesterday. If you wanted to work out the rate or speed of the water, what measurements would you take?</a:t>
            </a:r>
          </a:p>
          <a:p>
            <a:pPr lvl="0" rtl="0">
              <a:lnSpc>
                <a:spcPct val="100000"/>
              </a:lnSpc>
              <a:spcBef>
                <a:spcPts val="0"/>
              </a:spcBef>
              <a:buNone/>
            </a:pPr>
            <a:r>
              <a:t/>
            </a:r>
            <a:endParaRPr b="1" i="1" sz="3000"/>
          </a:p>
          <a:p>
            <a:pPr lvl="0" rtl="0">
              <a:lnSpc>
                <a:spcPct val="100000"/>
              </a:lnSpc>
              <a:spcBef>
                <a:spcPts val="0"/>
              </a:spcBef>
              <a:buNone/>
            </a:pPr>
            <a:r>
              <a:t/>
            </a:r>
            <a:endParaRPr sz="3000"/>
          </a:p>
        </p:txBody>
      </p:sp>
      <p:sp>
        <p:nvSpPr>
          <p:cNvPr id="2118" name="Shape 2118"/>
          <p:cNvSpPr txBox="1"/>
          <p:nvPr/>
        </p:nvSpPr>
        <p:spPr>
          <a:xfrm>
            <a:off x="3764150" y="-81600"/>
            <a:ext cx="5277300" cy="473400"/>
          </a:xfrm>
          <a:prstGeom prst="rect">
            <a:avLst/>
          </a:prstGeom>
          <a:noFill/>
          <a:ln>
            <a:noFill/>
          </a:ln>
        </p:spPr>
        <p:txBody>
          <a:bodyPr anchorCtr="0" anchor="t" bIns="91425" lIns="91425" rIns="91425" tIns="91425">
            <a:noAutofit/>
          </a:bodyPr>
          <a:lstStyle/>
          <a:p>
            <a:pPr lvl="0" rtl="0">
              <a:spcBef>
                <a:spcPts val="0"/>
              </a:spcBef>
              <a:buNone/>
            </a:pPr>
            <a:r>
              <a:rPr lang="en" sz="3000">
                <a:solidFill>
                  <a:srgbClr val="FFFFFF"/>
                </a:solidFill>
                <a:latin typeface="Raleway"/>
                <a:ea typeface="Raleway"/>
                <a:cs typeface="Raleway"/>
                <a:sym typeface="Raleway"/>
              </a:rPr>
              <a:t>Fri</a:t>
            </a:r>
            <a:r>
              <a:rPr lang="en" sz="3000">
                <a:solidFill>
                  <a:srgbClr val="FFFFFF"/>
                </a:solidFill>
                <a:latin typeface="Raleway"/>
                <a:ea typeface="Raleway"/>
                <a:cs typeface="Raleway"/>
                <a:sym typeface="Raleway"/>
              </a:rPr>
              <a:t>day July 1st 2016 </a:t>
            </a: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122" name="Shape 2122"/>
        <p:cNvGrpSpPr/>
        <p:nvPr/>
      </p:nvGrpSpPr>
      <p:grpSpPr>
        <a:xfrm>
          <a:off x="0" y="0"/>
          <a:ext cx="0" cy="0"/>
          <a:chOff x="0" y="0"/>
          <a:chExt cx="0" cy="0"/>
        </a:xfrm>
      </p:grpSpPr>
      <p:sp>
        <p:nvSpPr>
          <p:cNvPr id="2123" name="Shape 2123"/>
          <p:cNvSpPr txBox="1"/>
          <p:nvPr>
            <p:ph type="ctrTitle"/>
          </p:nvPr>
        </p:nvSpPr>
        <p:spPr>
          <a:xfrm>
            <a:off x="303125" y="573350"/>
            <a:ext cx="8400000" cy="688200"/>
          </a:xfrm>
          <a:prstGeom prst="rect">
            <a:avLst/>
          </a:prstGeom>
        </p:spPr>
        <p:txBody>
          <a:bodyPr anchorCtr="0" anchor="t" bIns="91425" lIns="91425" rIns="91425" tIns="91425">
            <a:noAutofit/>
          </a:bodyPr>
          <a:lstStyle/>
          <a:p>
            <a:pPr lvl="0" rtl="0">
              <a:spcBef>
                <a:spcPts val="0"/>
              </a:spcBef>
              <a:buNone/>
            </a:pPr>
            <a:r>
              <a:rPr lang="en" sz="3000"/>
              <a:t>Week 1 Formative Assessment</a:t>
            </a:r>
          </a:p>
        </p:txBody>
      </p:sp>
      <p:sp>
        <p:nvSpPr>
          <p:cNvPr id="2124" name="Shape 2124"/>
          <p:cNvSpPr txBox="1"/>
          <p:nvPr>
            <p:ph idx="1" type="subTitle"/>
          </p:nvPr>
        </p:nvSpPr>
        <p:spPr>
          <a:xfrm>
            <a:off x="239975" y="1261550"/>
            <a:ext cx="8817300" cy="3745500"/>
          </a:xfrm>
          <a:prstGeom prst="rect">
            <a:avLst/>
          </a:prstGeom>
        </p:spPr>
        <p:txBody>
          <a:bodyPr anchorCtr="0" anchor="t" bIns="91425" lIns="91425" rIns="91425" tIns="91425">
            <a:noAutofit/>
          </a:bodyPr>
          <a:lstStyle/>
          <a:p>
            <a:pPr lvl="0" rtl="0">
              <a:spcBef>
                <a:spcPts val="0"/>
              </a:spcBef>
              <a:buNone/>
            </a:pPr>
            <a:r>
              <a:rPr b="1" i="1" lang="en" sz="2400"/>
              <a:t>Learning Target:</a:t>
            </a:r>
          </a:p>
          <a:p>
            <a:pPr indent="-403225" lvl="0" marL="365125" rtl="0">
              <a:lnSpc>
                <a:spcPct val="100000"/>
              </a:lnSpc>
              <a:spcBef>
                <a:spcPts val="0"/>
              </a:spcBef>
              <a:buClr>
                <a:srgbClr val="FFFFFF"/>
              </a:buClr>
              <a:buSzPct val="125000"/>
              <a:buFont typeface="Lato"/>
              <a:buChar char="•"/>
            </a:pPr>
            <a:r>
              <a:rPr lang="en" sz="2400">
                <a:solidFill>
                  <a:srgbClr val="FFFFFF"/>
                </a:solidFill>
              </a:rPr>
              <a:t>To demonstrate the knowledge you have learned so far this week!</a:t>
            </a:r>
            <a:br>
              <a:rPr lang="en" sz="2400">
                <a:solidFill>
                  <a:srgbClr val="FFFFFF"/>
                </a:solidFill>
              </a:rPr>
            </a:br>
          </a:p>
          <a:p>
            <a:pPr lvl="0" rtl="0">
              <a:lnSpc>
                <a:spcPct val="100000"/>
              </a:lnSpc>
              <a:spcBef>
                <a:spcPts val="0"/>
              </a:spcBef>
              <a:buNone/>
            </a:pPr>
            <a:r>
              <a:rPr b="1" i="1" lang="en" sz="3000"/>
              <a:t>Warm Up</a:t>
            </a:r>
          </a:p>
          <a:p>
            <a:pPr lvl="0" rtl="0">
              <a:lnSpc>
                <a:spcPct val="100000"/>
              </a:lnSpc>
              <a:spcBef>
                <a:spcPts val="0"/>
              </a:spcBef>
              <a:buNone/>
            </a:pPr>
            <a:r>
              <a:rPr lang="en" sz="2400"/>
              <a:t>Look back at the Solar Competency Checklist. Can you find anything you gave yourself a 1 for that is now up to a 4 or 5?</a:t>
            </a:r>
          </a:p>
          <a:p>
            <a:pPr lvl="0" rtl="0">
              <a:lnSpc>
                <a:spcPct val="100000"/>
              </a:lnSpc>
              <a:spcBef>
                <a:spcPts val="0"/>
              </a:spcBef>
              <a:buNone/>
            </a:pPr>
            <a:r>
              <a:t/>
            </a:r>
            <a:endParaRPr b="1" i="1" sz="3000"/>
          </a:p>
          <a:p>
            <a:pPr lvl="0" rtl="0">
              <a:lnSpc>
                <a:spcPct val="100000"/>
              </a:lnSpc>
              <a:spcBef>
                <a:spcPts val="0"/>
              </a:spcBef>
              <a:buNone/>
            </a:pPr>
            <a:r>
              <a:t/>
            </a:r>
            <a:endParaRPr sz="3000"/>
          </a:p>
        </p:txBody>
      </p:sp>
      <p:sp>
        <p:nvSpPr>
          <p:cNvPr id="2125" name="Shape 2125"/>
          <p:cNvSpPr txBox="1"/>
          <p:nvPr/>
        </p:nvSpPr>
        <p:spPr>
          <a:xfrm>
            <a:off x="3764150" y="-81600"/>
            <a:ext cx="5277300" cy="473400"/>
          </a:xfrm>
          <a:prstGeom prst="rect">
            <a:avLst/>
          </a:prstGeom>
          <a:noFill/>
          <a:ln>
            <a:noFill/>
          </a:ln>
        </p:spPr>
        <p:txBody>
          <a:bodyPr anchorCtr="0" anchor="t" bIns="91425" lIns="91425" rIns="91425" tIns="91425">
            <a:noAutofit/>
          </a:bodyPr>
          <a:lstStyle/>
          <a:p>
            <a:pPr lvl="0" rtl="0">
              <a:spcBef>
                <a:spcPts val="0"/>
              </a:spcBef>
              <a:buNone/>
            </a:pPr>
            <a:r>
              <a:rPr lang="en" sz="3000">
                <a:solidFill>
                  <a:srgbClr val="FFFFFF"/>
                </a:solidFill>
                <a:latin typeface="Raleway"/>
                <a:ea typeface="Raleway"/>
                <a:cs typeface="Raleway"/>
                <a:sym typeface="Raleway"/>
              </a:rPr>
              <a:t>Friday July 1st 2016 </a:t>
            </a:r>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129" name="Shape 2129"/>
        <p:cNvGrpSpPr/>
        <p:nvPr/>
      </p:nvGrpSpPr>
      <p:grpSpPr>
        <a:xfrm>
          <a:off x="0" y="0"/>
          <a:ext cx="0" cy="0"/>
          <a:chOff x="0" y="0"/>
          <a:chExt cx="0" cy="0"/>
        </a:xfrm>
      </p:grpSpPr>
      <p:sp>
        <p:nvSpPr>
          <p:cNvPr id="2130" name="Shape 2130"/>
          <p:cNvSpPr txBox="1"/>
          <p:nvPr>
            <p:ph type="ctrTitle"/>
          </p:nvPr>
        </p:nvSpPr>
        <p:spPr>
          <a:xfrm>
            <a:off x="303125" y="573350"/>
            <a:ext cx="8400000" cy="688200"/>
          </a:xfrm>
          <a:prstGeom prst="rect">
            <a:avLst/>
          </a:prstGeom>
        </p:spPr>
        <p:txBody>
          <a:bodyPr anchorCtr="0" anchor="t" bIns="91425" lIns="91425" rIns="91425" tIns="91425">
            <a:noAutofit/>
          </a:bodyPr>
          <a:lstStyle/>
          <a:p>
            <a:pPr lvl="0" rtl="0">
              <a:spcBef>
                <a:spcPts val="0"/>
              </a:spcBef>
              <a:buNone/>
            </a:pPr>
            <a:r>
              <a:rPr lang="en" sz="3000"/>
              <a:t>Week 1 Formative Assessment</a:t>
            </a:r>
          </a:p>
        </p:txBody>
      </p:sp>
      <p:sp>
        <p:nvSpPr>
          <p:cNvPr id="2131" name="Shape 2131"/>
          <p:cNvSpPr txBox="1"/>
          <p:nvPr>
            <p:ph idx="1" type="subTitle"/>
          </p:nvPr>
        </p:nvSpPr>
        <p:spPr>
          <a:xfrm>
            <a:off x="76200" y="1261550"/>
            <a:ext cx="9220200" cy="3745500"/>
          </a:xfrm>
          <a:prstGeom prst="rect">
            <a:avLst/>
          </a:prstGeom>
        </p:spPr>
        <p:txBody>
          <a:bodyPr anchorCtr="0" anchor="t" bIns="91425" lIns="91425" rIns="91425" tIns="91425">
            <a:noAutofit/>
          </a:bodyPr>
          <a:lstStyle/>
          <a:p>
            <a:pPr indent="-457200" lvl="0" marL="457200" rtl="0">
              <a:lnSpc>
                <a:spcPct val="100000"/>
              </a:lnSpc>
              <a:spcBef>
                <a:spcPts val="0"/>
              </a:spcBef>
              <a:buSzPct val="100000"/>
              <a:buAutoNum type="arabicPeriod"/>
            </a:pPr>
            <a:r>
              <a:rPr b="1" i="1" lang="en" sz="3600"/>
              <a:t>Competency Checklist Review Using Clickers</a:t>
            </a:r>
          </a:p>
          <a:p>
            <a:pPr indent="-457200" lvl="0" marL="457200" rtl="0">
              <a:lnSpc>
                <a:spcPct val="100000"/>
              </a:lnSpc>
              <a:spcBef>
                <a:spcPts val="0"/>
              </a:spcBef>
              <a:buSzPct val="100000"/>
              <a:buAutoNum type="arabicPeriod"/>
            </a:pPr>
            <a:r>
              <a:rPr b="1" i="1" lang="en" sz="3600"/>
              <a:t>Notebook inventory and review</a:t>
            </a:r>
          </a:p>
          <a:p>
            <a:pPr indent="-457200" lvl="0" marL="457200" rtl="0">
              <a:lnSpc>
                <a:spcPct val="100000"/>
              </a:lnSpc>
              <a:spcBef>
                <a:spcPts val="0"/>
              </a:spcBef>
              <a:buSzPct val="100000"/>
              <a:buAutoNum type="arabicPeriod"/>
            </a:pPr>
            <a:r>
              <a:rPr b="1" i="1" lang="en" sz="3600"/>
              <a:t>Written formative assessment #1</a:t>
            </a:r>
          </a:p>
          <a:p>
            <a:pPr indent="-457200" lvl="0" marL="457200" rtl="0">
              <a:lnSpc>
                <a:spcPct val="100000"/>
              </a:lnSpc>
              <a:spcBef>
                <a:spcPts val="0"/>
              </a:spcBef>
              <a:buSzPct val="100000"/>
              <a:buAutoNum type="arabicPeriod"/>
            </a:pPr>
            <a:r>
              <a:rPr b="1" i="1" lang="en" sz="3600"/>
              <a:t>Groups for next week</a:t>
            </a:r>
          </a:p>
        </p:txBody>
      </p:sp>
      <p:sp>
        <p:nvSpPr>
          <p:cNvPr id="2132" name="Shape 2132"/>
          <p:cNvSpPr txBox="1"/>
          <p:nvPr/>
        </p:nvSpPr>
        <p:spPr>
          <a:xfrm>
            <a:off x="3764150" y="-81600"/>
            <a:ext cx="5277300" cy="473400"/>
          </a:xfrm>
          <a:prstGeom prst="rect">
            <a:avLst/>
          </a:prstGeom>
          <a:noFill/>
          <a:ln>
            <a:noFill/>
          </a:ln>
        </p:spPr>
        <p:txBody>
          <a:bodyPr anchorCtr="0" anchor="t" bIns="91425" lIns="91425" rIns="91425" tIns="91425">
            <a:noAutofit/>
          </a:bodyPr>
          <a:lstStyle/>
          <a:p>
            <a:pPr lvl="0" rtl="0">
              <a:spcBef>
                <a:spcPts val="0"/>
              </a:spcBef>
              <a:buNone/>
            </a:pPr>
            <a:r>
              <a:rPr lang="en" sz="3000">
                <a:solidFill>
                  <a:srgbClr val="FFFFFF"/>
                </a:solidFill>
                <a:latin typeface="Raleway"/>
                <a:ea typeface="Raleway"/>
                <a:cs typeface="Raleway"/>
                <a:sym typeface="Raleway"/>
              </a:rPr>
              <a:t>Friday July 1st 2016 </a:t>
            </a: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136" name="Shape 2136"/>
        <p:cNvGrpSpPr/>
        <p:nvPr/>
      </p:nvGrpSpPr>
      <p:grpSpPr>
        <a:xfrm>
          <a:off x="0" y="0"/>
          <a:ext cx="0" cy="0"/>
          <a:chOff x="0" y="0"/>
          <a:chExt cx="0" cy="0"/>
        </a:xfrm>
      </p:grpSpPr>
      <p:sp>
        <p:nvSpPr>
          <p:cNvPr id="2137" name="Shape 2137"/>
          <p:cNvSpPr txBox="1"/>
          <p:nvPr>
            <p:ph type="title"/>
          </p:nvPr>
        </p:nvSpPr>
        <p:spPr>
          <a:xfrm>
            <a:off x="370600" y="347350"/>
            <a:ext cx="8351400" cy="635400"/>
          </a:xfrm>
          <a:prstGeom prst="rect">
            <a:avLst/>
          </a:prstGeom>
        </p:spPr>
        <p:txBody>
          <a:bodyPr anchorCtr="0" anchor="t" bIns="91425" lIns="91425" rIns="91425" tIns="91425">
            <a:noAutofit/>
          </a:bodyPr>
          <a:lstStyle/>
          <a:p>
            <a:pPr lvl="0">
              <a:spcBef>
                <a:spcPts val="0"/>
              </a:spcBef>
              <a:buNone/>
            </a:pPr>
            <a:r>
              <a:rPr lang="en"/>
              <a:t>Written Formative Assessment #1</a:t>
            </a:r>
          </a:p>
        </p:txBody>
      </p:sp>
      <p:sp>
        <p:nvSpPr>
          <p:cNvPr id="2138" name="Shape 2138"/>
          <p:cNvSpPr txBox="1"/>
          <p:nvPr>
            <p:ph idx="1" type="body"/>
          </p:nvPr>
        </p:nvSpPr>
        <p:spPr>
          <a:xfrm>
            <a:off x="325675" y="864725"/>
            <a:ext cx="8406000" cy="3733200"/>
          </a:xfrm>
          <a:prstGeom prst="rect">
            <a:avLst/>
          </a:prstGeom>
        </p:spPr>
        <p:txBody>
          <a:bodyPr anchorCtr="0" anchor="t" bIns="91425" lIns="91425" rIns="91425" tIns="91425">
            <a:noAutofit/>
          </a:bodyPr>
          <a:lstStyle/>
          <a:p>
            <a:pPr lvl="0">
              <a:spcBef>
                <a:spcPts val="0"/>
              </a:spcBef>
              <a:buNone/>
            </a:pPr>
            <a:r>
              <a:rPr lang="en"/>
              <a:t>What are the benefits of solar?</a:t>
            </a:r>
          </a:p>
          <a:p>
            <a:pPr lvl="0">
              <a:spcBef>
                <a:spcPts val="0"/>
              </a:spcBef>
              <a:buNone/>
            </a:pPr>
            <a:r>
              <a:rPr lang="en"/>
              <a:t>What is the PV effect?</a:t>
            </a:r>
          </a:p>
          <a:p>
            <a:pPr lvl="0">
              <a:spcBef>
                <a:spcPts val="0"/>
              </a:spcBef>
              <a:buNone/>
            </a:pPr>
            <a:r>
              <a:rPr lang="en"/>
              <a:t>How can you change the amount of electricity produced by a solar cell? What are independent, dependent and control variables?</a:t>
            </a:r>
          </a:p>
          <a:p>
            <a:pPr lvl="0">
              <a:spcBef>
                <a:spcPts val="0"/>
              </a:spcBef>
              <a:buNone/>
            </a:pPr>
            <a:r>
              <a:rPr lang="en"/>
              <a:t>Can you use models to explain electrical terms?</a:t>
            </a:r>
          </a:p>
          <a:p>
            <a:pPr lvl="0">
              <a:spcBef>
                <a:spcPts val="0"/>
              </a:spcBef>
              <a:buNone/>
            </a:pPr>
            <a:r>
              <a:rPr lang="en"/>
              <a:t>What is the difference between series and parallel wiring?</a:t>
            </a:r>
          </a:p>
          <a:p>
            <a:pPr lvl="0">
              <a:spcBef>
                <a:spcPts val="0"/>
              </a:spcBef>
              <a:buNone/>
            </a:pPr>
            <a:r>
              <a:rPr lang="en"/>
              <a:t>Can you use P = IV and V = IR?</a:t>
            </a:r>
          </a:p>
          <a:p>
            <a:pPr lvl="0">
              <a:spcBef>
                <a:spcPts val="0"/>
              </a:spcBef>
              <a:buNone/>
            </a:pPr>
            <a:r>
              <a:rPr lang="en"/>
              <a:t>Graphing and writing equations of straight lines</a:t>
            </a: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142" name="Shape 2142"/>
        <p:cNvGrpSpPr/>
        <p:nvPr/>
      </p:nvGrpSpPr>
      <p:grpSpPr>
        <a:xfrm>
          <a:off x="0" y="0"/>
          <a:ext cx="0" cy="0"/>
          <a:chOff x="0" y="0"/>
          <a:chExt cx="0" cy="0"/>
        </a:xfrm>
      </p:grpSpPr>
      <p:sp>
        <p:nvSpPr>
          <p:cNvPr id="2143" name="Shape 2143"/>
          <p:cNvSpPr txBox="1"/>
          <p:nvPr>
            <p:ph type="ctrTitle"/>
          </p:nvPr>
        </p:nvSpPr>
        <p:spPr>
          <a:xfrm>
            <a:off x="415525" y="630225"/>
            <a:ext cx="8287800" cy="1542000"/>
          </a:xfrm>
          <a:prstGeom prst="rect">
            <a:avLst/>
          </a:prstGeom>
        </p:spPr>
        <p:txBody>
          <a:bodyPr anchorCtr="0" anchor="t" bIns="91425" lIns="91425" rIns="91425" tIns="91425">
            <a:noAutofit/>
          </a:bodyPr>
          <a:lstStyle/>
          <a:p>
            <a:pPr lvl="0">
              <a:spcBef>
                <a:spcPts val="0"/>
              </a:spcBef>
              <a:buNone/>
            </a:pPr>
            <a:r>
              <a:rPr lang="en"/>
              <a:t>On your index card write down three people who you work well with. </a:t>
            </a:r>
            <a:br>
              <a:rPr lang="en"/>
            </a:br>
            <a:r>
              <a:rPr lang="en"/>
              <a:t>At least one must be in a different grade.</a:t>
            </a:r>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147" name="Shape 2147"/>
        <p:cNvGrpSpPr/>
        <p:nvPr/>
      </p:nvGrpSpPr>
      <p:grpSpPr>
        <a:xfrm>
          <a:off x="0" y="0"/>
          <a:ext cx="0" cy="0"/>
          <a:chOff x="0" y="0"/>
          <a:chExt cx="0" cy="0"/>
        </a:xfrm>
      </p:grpSpPr>
      <p:sp>
        <p:nvSpPr>
          <p:cNvPr id="2148" name="Shape 2148"/>
          <p:cNvSpPr txBox="1"/>
          <p:nvPr>
            <p:ph type="title"/>
          </p:nvPr>
        </p:nvSpPr>
        <p:spPr>
          <a:xfrm>
            <a:off x="370475" y="347350"/>
            <a:ext cx="8351400" cy="635400"/>
          </a:xfrm>
          <a:prstGeom prst="rect">
            <a:avLst/>
          </a:prstGeom>
        </p:spPr>
        <p:txBody>
          <a:bodyPr anchorCtr="0" anchor="t" bIns="91425" lIns="91425" rIns="91425" tIns="91425">
            <a:noAutofit/>
          </a:bodyPr>
          <a:lstStyle/>
          <a:p>
            <a:pPr lvl="0" rtl="0">
              <a:spcBef>
                <a:spcPts val="0"/>
              </a:spcBef>
              <a:buNone/>
            </a:pPr>
            <a:r>
              <a:rPr lang="en"/>
              <a:t>Water Pump Competition -  Teacher Notes</a:t>
            </a:r>
          </a:p>
        </p:txBody>
      </p:sp>
      <p:sp>
        <p:nvSpPr>
          <p:cNvPr id="2149" name="Shape 2149"/>
          <p:cNvSpPr txBox="1"/>
          <p:nvPr>
            <p:ph idx="1" type="body"/>
          </p:nvPr>
        </p:nvSpPr>
        <p:spPr>
          <a:xfrm>
            <a:off x="560000" y="853525"/>
            <a:ext cx="6447900" cy="3942300"/>
          </a:xfrm>
          <a:prstGeom prst="rect">
            <a:avLst/>
          </a:prstGeom>
        </p:spPr>
        <p:txBody>
          <a:bodyPr anchorCtr="0" anchor="t" bIns="91425" lIns="91425" rIns="91425" tIns="91425">
            <a:noAutofit/>
          </a:bodyPr>
          <a:lstStyle/>
          <a:p>
            <a:pPr lvl="0">
              <a:spcBef>
                <a:spcPts val="0"/>
              </a:spcBef>
              <a:buNone/>
            </a:pPr>
            <a:r>
              <a:rPr lang="en" sz="1200"/>
              <a:t>12.30 - Warm Up and share out</a:t>
            </a:r>
          </a:p>
          <a:p>
            <a:pPr lvl="0">
              <a:spcBef>
                <a:spcPts val="0"/>
              </a:spcBef>
              <a:buNone/>
            </a:pPr>
            <a:r>
              <a:rPr lang="en" sz="1200"/>
              <a:t>12.40 - Series and parallel circuit review group problems; groups take turns looking and questions then go over them all as a class</a:t>
            </a:r>
          </a:p>
          <a:p>
            <a:pPr lvl="0">
              <a:spcBef>
                <a:spcPts val="0"/>
              </a:spcBef>
              <a:buNone/>
            </a:pPr>
            <a:r>
              <a:rPr lang="en" sz="1200"/>
              <a:t>1.00 - Pose challenge to students, think, pair, share</a:t>
            </a:r>
          </a:p>
          <a:p>
            <a:pPr lvl="0">
              <a:spcBef>
                <a:spcPts val="0"/>
              </a:spcBef>
              <a:buNone/>
            </a:pPr>
            <a:r>
              <a:rPr lang="en" sz="1200"/>
              <a:t>1.05 - Groups combine and discuss their ideas</a:t>
            </a:r>
          </a:p>
          <a:p>
            <a:pPr lvl="0">
              <a:spcBef>
                <a:spcPts val="0"/>
              </a:spcBef>
              <a:buNone/>
            </a:pPr>
            <a:r>
              <a:rPr lang="en" sz="1200"/>
              <a:t>1.10 - Go outside and set up system</a:t>
            </a:r>
          </a:p>
          <a:p>
            <a:pPr lvl="0">
              <a:spcBef>
                <a:spcPts val="0"/>
              </a:spcBef>
              <a:buNone/>
            </a:pPr>
            <a:r>
              <a:rPr lang="en" sz="1200"/>
              <a:t>1.20 - Competition time: students get water jugs</a:t>
            </a:r>
          </a:p>
          <a:p>
            <a:pPr lvl="0">
              <a:spcBef>
                <a:spcPts val="0"/>
              </a:spcBef>
              <a:buNone/>
            </a:pPr>
            <a:r>
              <a:rPr lang="en" sz="1200"/>
              <a:t>1.30 - Back inside - reflect what did you you do well as a team</a:t>
            </a:r>
          </a:p>
          <a:p>
            <a:pPr lvl="0">
              <a:spcBef>
                <a:spcPts val="0"/>
              </a:spcBef>
              <a:buNone/>
            </a:pPr>
            <a:r>
              <a:rPr lang="en" sz="1200"/>
              <a:t>1.40 - Draw circuit, plan group presentation</a:t>
            </a:r>
          </a:p>
          <a:p>
            <a:pPr lvl="0">
              <a:spcBef>
                <a:spcPts val="0"/>
              </a:spcBef>
              <a:buNone/>
            </a:pPr>
            <a:r>
              <a:rPr lang="en" sz="1200"/>
              <a:t>1.50 - Present</a:t>
            </a:r>
          </a:p>
          <a:p>
            <a:pPr lvl="0" rtl="0">
              <a:spcBef>
                <a:spcPts val="0"/>
              </a:spcBef>
              <a:buNone/>
            </a:pPr>
            <a:r>
              <a:rPr lang="en" sz="1200"/>
              <a:t>2.00 - Tool inventory and group reflection</a:t>
            </a:r>
          </a:p>
          <a:p>
            <a:pPr lvl="0" rtl="0">
              <a:spcBef>
                <a:spcPts val="0"/>
              </a:spcBef>
              <a:buNone/>
            </a:pPr>
            <a:r>
              <a:t/>
            </a:r>
            <a:endParaRPr sz="1400"/>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153" name="Shape 2153"/>
        <p:cNvGrpSpPr/>
        <p:nvPr/>
      </p:nvGrpSpPr>
      <p:grpSpPr>
        <a:xfrm>
          <a:off x="0" y="0"/>
          <a:ext cx="0" cy="0"/>
          <a:chOff x="0" y="0"/>
          <a:chExt cx="0" cy="0"/>
        </a:xfrm>
      </p:grpSpPr>
      <p:sp>
        <p:nvSpPr>
          <p:cNvPr id="2154" name="Shape 2154"/>
          <p:cNvSpPr txBox="1"/>
          <p:nvPr>
            <p:ph type="ctrTitle"/>
          </p:nvPr>
        </p:nvSpPr>
        <p:spPr>
          <a:xfrm>
            <a:off x="303125" y="573350"/>
            <a:ext cx="8400000" cy="688200"/>
          </a:xfrm>
          <a:prstGeom prst="rect">
            <a:avLst/>
          </a:prstGeom>
        </p:spPr>
        <p:txBody>
          <a:bodyPr anchorCtr="0" anchor="t" bIns="91425" lIns="91425" rIns="91425" tIns="91425">
            <a:noAutofit/>
          </a:bodyPr>
          <a:lstStyle/>
          <a:p>
            <a:pPr lvl="0" rtl="0">
              <a:spcBef>
                <a:spcPts val="0"/>
              </a:spcBef>
              <a:buNone/>
            </a:pPr>
            <a:r>
              <a:rPr lang="en" sz="3000"/>
              <a:t>Water Pump Competition</a:t>
            </a:r>
          </a:p>
        </p:txBody>
      </p:sp>
      <p:sp>
        <p:nvSpPr>
          <p:cNvPr id="2155" name="Shape 2155"/>
          <p:cNvSpPr txBox="1"/>
          <p:nvPr>
            <p:ph idx="1" type="subTitle"/>
          </p:nvPr>
        </p:nvSpPr>
        <p:spPr>
          <a:xfrm>
            <a:off x="239975" y="1261550"/>
            <a:ext cx="8817300" cy="3745500"/>
          </a:xfrm>
          <a:prstGeom prst="rect">
            <a:avLst/>
          </a:prstGeom>
        </p:spPr>
        <p:txBody>
          <a:bodyPr anchorCtr="0" anchor="t" bIns="91425" lIns="91425" rIns="91425" tIns="91425">
            <a:noAutofit/>
          </a:bodyPr>
          <a:lstStyle/>
          <a:p>
            <a:pPr lvl="0" rtl="0">
              <a:spcBef>
                <a:spcPts val="0"/>
              </a:spcBef>
              <a:buNone/>
            </a:pPr>
            <a:r>
              <a:rPr b="1" i="1" lang="en" sz="2400"/>
              <a:t>Learning Target:</a:t>
            </a:r>
          </a:p>
          <a:p>
            <a:pPr indent="-403225" lvl="0" marL="365125" rtl="0">
              <a:lnSpc>
                <a:spcPct val="100000"/>
              </a:lnSpc>
              <a:spcBef>
                <a:spcPts val="0"/>
              </a:spcBef>
              <a:buClr>
                <a:srgbClr val="FFFFFF"/>
              </a:buClr>
              <a:buSzPct val="125000"/>
              <a:buFont typeface="Lato"/>
              <a:buChar char="•"/>
            </a:pPr>
            <a:r>
              <a:rPr lang="en" sz="2400">
                <a:solidFill>
                  <a:srgbClr val="FFFFFF"/>
                </a:solidFill>
              </a:rPr>
              <a:t>To design a solar system to produce the fastest rate of water pumping</a:t>
            </a:r>
          </a:p>
          <a:p>
            <a:pPr lvl="0" rtl="0">
              <a:lnSpc>
                <a:spcPct val="100000"/>
              </a:lnSpc>
              <a:spcBef>
                <a:spcPts val="0"/>
              </a:spcBef>
              <a:buNone/>
            </a:pPr>
            <a:r>
              <a:t/>
            </a:r>
            <a:endParaRPr sz="2400">
              <a:solidFill>
                <a:srgbClr val="FFFFFF"/>
              </a:solidFill>
            </a:endParaRPr>
          </a:p>
          <a:p>
            <a:pPr lvl="0" rtl="0">
              <a:lnSpc>
                <a:spcPct val="100000"/>
              </a:lnSpc>
              <a:spcBef>
                <a:spcPts val="0"/>
              </a:spcBef>
              <a:buNone/>
            </a:pPr>
            <a:r>
              <a:rPr b="1" i="1" lang="en" sz="3000"/>
              <a:t>Warm Up</a:t>
            </a:r>
          </a:p>
          <a:p>
            <a:pPr lvl="0" rtl="0">
              <a:lnSpc>
                <a:spcPct val="100000"/>
              </a:lnSpc>
              <a:spcBef>
                <a:spcPts val="0"/>
              </a:spcBef>
              <a:buNone/>
            </a:pPr>
            <a:r>
              <a:rPr lang="en" sz="2400"/>
              <a:t>If you are designing a system with solar panels to power something, what do you need to know about voltage and current?</a:t>
            </a:r>
          </a:p>
          <a:p>
            <a:pPr lvl="0" rtl="0">
              <a:lnSpc>
                <a:spcPct val="100000"/>
              </a:lnSpc>
              <a:spcBef>
                <a:spcPts val="0"/>
              </a:spcBef>
              <a:buNone/>
            </a:pPr>
            <a:r>
              <a:t/>
            </a:r>
            <a:endParaRPr b="1" i="1" sz="3000"/>
          </a:p>
          <a:p>
            <a:pPr lvl="0" rtl="0">
              <a:lnSpc>
                <a:spcPct val="100000"/>
              </a:lnSpc>
              <a:spcBef>
                <a:spcPts val="0"/>
              </a:spcBef>
              <a:buNone/>
            </a:pPr>
            <a:r>
              <a:t/>
            </a:r>
            <a:endParaRPr sz="3000"/>
          </a:p>
        </p:txBody>
      </p:sp>
      <p:sp>
        <p:nvSpPr>
          <p:cNvPr id="2156" name="Shape 2156"/>
          <p:cNvSpPr txBox="1"/>
          <p:nvPr/>
        </p:nvSpPr>
        <p:spPr>
          <a:xfrm>
            <a:off x="3764150" y="-81600"/>
            <a:ext cx="5277300" cy="473400"/>
          </a:xfrm>
          <a:prstGeom prst="rect">
            <a:avLst/>
          </a:prstGeom>
          <a:noFill/>
          <a:ln>
            <a:noFill/>
          </a:ln>
        </p:spPr>
        <p:txBody>
          <a:bodyPr anchorCtr="0" anchor="t" bIns="91425" lIns="91425" rIns="91425" tIns="91425">
            <a:noAutofit/>
          </a:bodyPr>
          <a:lstStyle/>
          <a:p>
            <a:pPr lvl="0" rtl="0">
              <a:spcBef>
                <a:spcPts val="0"/>
              </a:spcBef>
              <a:buNone/>
            </a:pPr>
            <a:r>
              <a:rPr lang="en" sz="3000">
                <a:solidFill>
                  <a:srgbClr val="FFFFFF"/>
                </a:solidFill>
                <a:latin typeface="Raleway"/>
                <a:ea typeface="Raleway"/>
                <a:cs typeface="Raleway"/>
                <a:sym typeface="Raleway"/>
              </a:rPr>
              <a:t>Friday July 1st 2016 </a:t>
            </a: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160" name="Shape 2160"/>
        <p:cNvGrpSpPr/>
        <p:nvPr/>
      </p:nvGrpSpPr>
      <p:grpSpPr>
        <a:xfrm>
          <a:off x="0" y="0"/>
          <a:ext cx="0" cy="0"/>
          <a:chOff x="0" y="0"/>
          <a:chExt cx="0" cy="0"/>
        </a:xfrm>
      </p:grpSpPr>
      <p:sp>
        <p:nvSpPr>
          <p:cNvPr id="2161" name="Shape 2161"/>
          <p:cNvSpPr txBox="1"/>
          <p:nvPr>
            <p:ph type="title"/>
          </p:nvPr>
        </p:nvSpPr>
        <p:spPr>
          <a:xfrm>
            <a:off x="406425" y="393050"/>
            <a:ext cx="8622900" cy="4413600"/>
          </a:xfrm>
          <a:prstGeom prst="rect">
            <a:avLst/>
          </a:prstGeom>
        </p:spPr>
        <p:txBody>
          <a:bodyPr anchorCtr="0" anchor="ctr" bIns="91425" lIns="91425" rIns="91425" tIns="91425">
            <a:noAutofit/>
          </a:bodyPr>
          <a:lstStyle/>
          <a:p>
            <a:pPr lvl="0">
              <a:spcBef>
                <a:spcPts val="0"/>
              </a:spcBef>
              <a:buNone/>
            </a:pPr>
            <a:r>
              <a:rPr lang="en"/>
              <a:t>Your Challenge:</a:t>
            </a:r>
            <a:br>
              <a:rPr lang="en"/>
            </a:br>
            <a:r>
              <a:rPr lang="en"/>
              <a:t>Design a solar array that will produce a 12v 2A current to power a water pump</a:t>
            </a:r>
          </a:p>
          <a:p>
            <a:pPr lvl="0">
              <a:spcBef>
                <a:spcPts val="0"/>
              </a:spcBef>
              <a:buNone/>
            </a:pPr>
            <a:r>
              <a:rPr lang="en" sz="3000"/>
              <a:t>You can use up to nine 3v 1A solar panels and will race to fill a 1 gallon water jug</a:t>
            </a: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165" name="Shape 2165"/>
        <p:cNvGrpSpPr/>
        <p:nvPr/>
      </p:nvGrpSpPr>
      <p:grpSpPr>
        <a:xfrm>
          <a:off x="0" y="0"/>
          <a:ext cx="0" cy="0"/>
          <a:chOff x="0" y="0"/>
          <a:chExt cx="0" cy="0"/>
        </a:xfrm>
      </p:grpSpPr>
      <p:sp>
        <p:nvSpPr>
          <p:cNvPr id="2166" name="Shape 2166"/>
          <p:cNvSpPr txBox="1"/>
          <p:nvPr>
            <p:ph type="title"/>
          </p:nvPr>
        </p:nvSpPr>
        <p:spPr>
          <a:xfrm>
            <a:off x="406425" y="729975"/>
            <a:ext cx="8296800" cy="3593700"/>
          </a:xfrm>
          <a:prstGeom prst="rect">
            <a:avLst/>
          </a:prstGeom>
        </p:spPr>
        <p:txBody>
          <a:bodyPr anchorCtr="0" anchor="ctr" bIns="91425" lIns="91425" rIns="91425" tIns="91425">
            <a:noAutofit/>
          </a:bodyPr>
          <a:lstStyle/>
          <a:p>
            <a:pPr lvl="0">
              <a:spcBef>
                <a:spcPts val="0"/>
              </a:spcBef>
              <a:buNone/>
            </a:pPr>
            <a:r>
              <a:rPr lang="en"/>
              <a:t>How did your group do? Write a reflection on one thing you did well, one thing you could have done better.</a:t>
            </a: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170" name="Shape 2170"/>
        <p:cNvGrpSpPr/>
        <p:nvPr/>
      </p:nvGrpSpPr>
      <p:grpSpPr>
        <a:xfrm>
          <a:off x="0" y="0"/>
          <a:ext cx="0" cy="0"/>
          <a:chOff x="0" y="0"/>
          <a:chExt cx="0" cy="0"/>
        </a:xfrm>
      </p:grpSpPr>
      <p:sp>
        <p:nvSpPr>
          <p:cNvPr id="2171" name="Shape 2171"/>
          <p:cNvSpPr txBox="1"/>
          <p:nvPr>
            <p:ph type="ctrTitle"/>
          </p:nvPr>
        </p:nvSpPr>
        <p:spPr>
          <a:xfrm>
            <a:off x="303125" y="420950"/>
            <a:ext cx="8400000" cy="688200"/>
          </a:xfrm>
          <a:prstGeom prst="rect">
            <a:avLst/>
          </a:prstGeom>
        </p:spPr>
        <p:txBody>
          <a:bodyPr anchorCtr="0" anchor="t" bIns="91425" lIns="91425" rIns="91425" tIns="91425">
            <a:noAutofit/>
          </a:bodyPr>
          <a:lstStyle/>
          <a:p>
            <a:pPr lvl="0" rtl="0">
              <a:spcBef>
                <a:spcPts val="0"/>
              </a:spcBef>
              <a:buNone/>
            </a:pPr>
            <a:r>
              <a:rPr lang="en" sz="3000"/>
              <a:t>Water Pump Competition Presentation</a:t>
            </a:r>
          </a:p>
        </p:txBody>
      </p:sp>
      <p:sp>
        <p:nvSpPr>
          <p:cNvPr id="2172" name="Shape 2172"/>
          <p:cNvSpPr txBox="1"/>
          <p:nvPr>
            <p:ph idx="1" type="subTitle"/>
          </p:nvPr>
        </p:nvSpPr>
        <p:spPr>
          <a:xfrm>
            <a:off x="437975" y="954575"/>
            <a:ext cx="8467800" cy="4052400"/>
          </a:xfrm>
          <a:prstGeom prst="rect">
            <a:avLst/>
          </a:prstGeom>
        </p:spPr>
        <p:txBody>
          <a:bodyPr anchorCtr="0" anchor="t" bIns="91425" lIns="91425" rIns="91425" tIns="91425">
            <a:noAutofit/>
          </a:bodyPr>
          <a:lstStyle/>
          <a:p>
            <a:pPr lvl="0">
              <a:spcBef>
                <a:spcPts val="0"/>
              </a:spcBef>
              <a:buNone/>
            </a:pPr>
            <a:r>
              <a:rPr b="1" i="1" lang="en" sz="2400"/>
              <a:t>Your presentation must include:</a:t>
            </a:r>
          </a:p>
          <a:p>
            <a:pPr indent="-381000" lvl="0" marL="457200" rtl="0">
              <a:spcBef>
                <a:spcPts val="0"/>
              </a:spcBef>
              <a:buSzPct val="100000"/>
              <a:buChar char="●"/>
            </a:pPr>
            <a:r>
              <a:rPr b="1" i="1" lang="en" sz="2400"/>
              <a:t>The circuit you designed and the math that you used </a:t>
            </a:r>
            <a:br>
              <a:rPr b="1" i="1" lang="en" sz="2400"/>
            </a:br>
            <a:r>
              <a:rPr b="1" i="1" lang="en" sz="2400"/>
              <a:t>(2  - 3 people)</a:t>
            </a:r>
          </a:p>
          <a:p>
            <a:pPr indent="-381000" lvl="0" marL="457200" rtl="0">
              <a:spcBef>
                <a:spcPts val="0"/>
              </a:spcBef>
              <a:buSzPct val="100000"/>
              <a:buChar char="●"/>
            </a:pPr>
            <a:r>
              <a:rPr b="1" i="1" lang="en" sz="2400"/>
              <a:t>How you organized your system outside (1 person)</a:t>
            </a:r>
          </a:p>
          <a:p>
            <a:pPr indent="-381000" lvl="0" marL="457200" rtl="0">
              <a:spcBef>
                <a:spcPts val="0"/>
              </a:spcBef>
              <a:buSzPct val="100000"/>
              <a:buChar char="●"/>
            </a:pPr>
            <a:r>
              <a:rPr b="1" i="1" lang="en" sz="2400"/>
              <a:t>One strength your group had (1 person)</a:t>
            </a:r>
          </a:p>
          <a:p>
            <a:pPr indent="-381000" lvl="0" marL="457200" rtl="0">
              <a:spcBef>
                <a:spcPts val="0"/>
              </a:spcBef>
              <a:buSzPct val="100000"/>
              <a:buChar char="●"/>
            </a:pPr>
            <a:r>
              <a:rPr b="1" i="1" lang="en" sz="2400"/>
              <a:t>One challenge your group had (1 person)</a:t>
            </a:r>
          </a:p>
          <a:p>
            <a:pPr indent="-381000" lvl="0" marL="457200" rtl="0">
              <a:spcBef>
                <a:spcPts val="0"/>
              </a:spcBef>
              <a:buSzPct val="100000"/>
              <a:buChar char="●"/>
            </a:pPr>
            <a:r>
              <a:rPr b="1" i="1" lang="en" sz="2400"/>
              <a:t>A reflection on how this activity might relate to the real world (1 person)</a:t>
            </a:r>
          </a:p>
          <a:p>
            <a:pPr indent="-381000" lvl="0" marL="457200" rtl="0">
              <a:spcBef>
                <a:spcPts val="0"/>
              </a:spcBef>
              <a:buSzPct val="100000"/>
              <a:buChar char="●"/>
            </a:pPr>
            <a:r>
              <a:rPr b="1" i="1" lang="en" sz="2400"/>
              <a:t>One thing that you did today that you would not have been able to do last Friday (1 person)</a:t>
            </a:r>
          </a:p>
        </p:txBody>
      </p:sp>
      <p:sp>
        <p:nvSpPr>
          <p:cNvPr id="2173" name="Shape 2173"/>
          <p:cNvSpPr txBox="1"/>
          <p:nvPr/>
        </p:nvSpPr>
        <p:spPr>
          <a:xfrm>
            <a:off x="3764150" y="-81600"/>
            <a:ext cx="5277300" cy="473400"/>
          </a:xfrm>
          <a:prstGeom prst="rect">
            <a:avLst/>
          </a:prstGeom>
          <a:noFill/>
          <a:ln>
            <a:noFill/>
          </a:ln>
        </p:spPr>
        <p:txBody>
          <a:bodyPr anchorCtr="0" anchor="t" bIns="91425" lIns="91425" rIns="91425" tIns="91425">
            <a:noAutofit/>
          </a:bodyPr>
          <a:lstStyle/>
          <a:p>
            <a:pPr lvl="0" rtl="0">
              <a:spcBef>
                <a:spcPts val="0"/>
              </a:spcBef>
              <a:buNone/>
            </a:pPr>
            <a:r>
              <a:rPr lang="en" sz="3000">
                <a:solidFill>
                  <a:srgbClr val="FFFFFF"/>
                </a:solidFill>
                <a:latin typeface="Raleway"/>
                <a:ea typeface="Raleway"/>
                <a:cs typeface="Raleway"/>
                <a:sym typeface="Raleway"/>
              </a:rPr>
              <a:t>Friday July 1st 2016 </a:t>
            </a:r>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177" name="Shape 2177"/>
        <p:cNvGrpSpPr/>
        <p:nvPr/>
      </p:nvGrpSpPr>
      <p:grpSpPr>
        <a:xfrm>
          <a:off x="0" y="0"/>
          <a:ext cx="0" cy="0"/>
          <a:chOff x="0" y="0"/>
          <a:chExt cx="0" cy="0"/>
        </a:xfrm>
      </p:grpSpPr>
      <p:sp>
        <p:nvSpPr>
          <p:cNvPr id="2178" name="Shape 2178"/>
          <p:cNvSpPr txBox="1"/>
          <p:nvPr>
            <p:ph type="title"/>
          </p:nvPr>
        </p:nvSpPr>
        <p:spPr>
          <a:xfrm>
            <a:off x="265500" y="178150"/>
            <a:ext cx="4045200" cy="1318200"/>
          </a:xfrm>
          <a:prstGeom prst="rect">
            <a:avLst/>
          </a:prstGeom>
        </p:spPr>
        <p:txBody>
          <a:bodyPr anchorCtr="0" anchor="b" bIns="91425" lIns="91425" rIns="91425" tIns="91425">
            <a:noAutofit/>
          </a:bodyPr>
          <a:lstStyle/>
          <a:p>
            <a:pPr lvl="0" rtl="0">
              <a:spcBef>
                <a:spcPts val="0"/>
              </a:spcBef>
              <a:buNone/>
            </a:pPr>
            <a:r>
              <a:rPr lang="en"/>
              <a:t>Day 6</a:t>
            </a:r>
          </a:p>
        </p:txBody>
      </p:sp>
      <p:sp>
        <p:nvSpPr>
          <p:cNvPr id="2179" name="Shape 2179"/>
          <p:cNvSpPr txBox="1"/>
          <p:nvPr>
            <p:ph idx="1" type="subTitle"/>
          </p:nvPr>
        </p:nvSpPr>
        <p:spPr>
          <a:xfrm>
            <a:off x="265500" y="1496348"/>
            <a:ext cx="4045200" cy="3359700"/>
          </a:xfrm>
          <a:prstGeom prst="rect">
            <a:avLst/>
          </a:prstGeom>
        </p:spPr>
        <p:txBody>
          <a:bodyPr anchorCtr="0" anchor="t" bIns="91425" lIns="91425" rIns="91425" tIns="91425">
            <a:noAutofit/>
          </a:bodyPr>
          <a:lstStyle/>
          <a:p>
            <a:pPr lvl="0" rtl="0">
              <a:spcBef>
                <a:spcPts val="0"/>
              </a:spcBef>
              <a:buNone/>
            </a:pPr>
            <a:r>
              <a:rPr b="1" i="1" lang="en"/>
              <a:t>Tuesday July 5</a:t>
            </a:r>
          </a:p>
          <a:p>
            <a:pPr lvl="0" rtl="0">
              <a:spcBef>
                <a:spcPts val="0"/>
              </a:spcBef>
              <a:buNone/>
            </a:pPr>
            <a:r>
              <a:t/>
            </a:r>
            <a:endParaRPr/>
          </a:p>
          <a:p>
            <a:pPr lvl="0" rtl="0">
              <a:spcBef>
                <a:spcPts val="0"/>
              </a:spcBef>
              <a:buNone/>
            </a:pPr>
            <a:r>
              <a:rPr lang="en"/>
              <a:t>Community Building</a:t>
            </a:r>
            <a:br>
              <a:rPr lang="en"/>
            </a:br>
            <a:r>
              <a:rPr lang="en"/>
              <a:t>Battery and Panel Sizing</a:t>
            </a:r>
            <a:br>
              <a:rPr lang="en"/>
            </a:br>
            <a:r>
              <a:rPr lang="en"/>
              <a:t>Assessment Feedback</a:t>
            </a:r>
            <a:br>
              <a:rPr lang="en"/>
            </a:br>
            <a:r>
              <a:rPr lang="en"/>
              <a:t>Meet the Solar Suitcase</a:t>
            </a:r>
            <a:br>
              <a:rPr lang="en"/>
            </a:br>
            <a:r>
              <a:rPr lang="en"/>
              <a:t>Wiring Diagram</a:t>
            </a:r>
            <a:br>
              <a:rPr lang="en"/>
            </a:br>
            <a:r>
              <a:rPr lang="en"/>
              <a:t>Majors and Minors</a:t>
            </a:r>
            <a:br>
              <a:rPr lang="en"/>
            </a:br>
            <a:r>
              <a:rPr lang="en"/>
              <a:t>Majors and Careers in STEM</a:t>
            </a:r>
          </a:p>
        </p:txBody>
      </p:sp>
      <p:sp>
        <p:nvSpPr>
          <p:cNvPr id="2180" name="Shape 2180"/>
          <p:cNvSpPr txBox="1"/>
          <p:nvPr>
            <p:ph idx="2" type="body"/>
          </p:nvPr>
        </p:nvSpPr>
        <p:spPr>
          <a:xfrm>
            <a:off x="4586550" y="269150"/>
            <a:ext cx="4557600" cy="4364700"/>
          </a:xfrm>
          <a:prstGeom prst="rect">
            <a:avLst/>
          </a:prstGeom>
        </p:spPr>
        <p:txBody>
          <a:bodyPr anchorCtr="0" anchor="ctr" bIns="91425" lIns="91425" rIns="91425" tIns="91425">
            <a:noAutofit/>
          </a:bodyPr>
          <a:lstStyle/>
          <a:p>
            <a:pPr lvl="0" rtl="0">
              <a:spcBef>
                <a:spcPts val="0"/>
              </a:spcBef>
              <a:buNone/>
            </a:pPr>
            <a:r>
              <a:rPr b="1" i="1" lang="en"/>
              <a:t>8.15 - 8.30: Arrival and Breakfast</a:t>
            </a:r>
            <a:br>
              <a:rPr lang="en"/>
            </a:br>
            <a:r>
              <a:rPr lang="en"/>
              <a:t>8.30 - 9.15: Community building</a:t>
            </a:r>
            <a:br>
              <a:rPr lang="en"/>
            </a:br>
            <a:r>
              <a:rPr lang="en"/>
              <a:t>9.15 - 10.15: Solar engineering prep - Battery and Panel Sizing</a:t>
            </a:r>
            <a:br>
              <a:rPr lang="en"/>
            </a:br>
            <a:r>
              <a:rPr b="1" i="1" lang="en"/>
              <a:t>10.15 - 10.30: Break</a:t>
            </a:r>
            <a:br>
              <a:rPr lang="en"/>
            </a:br>
            <a:r>
              <a:rPr lang="en"/>
              <a:t>10.30 - 12.00: Assessment Feedback</a:t>
            </a:r>
            <a:br>
              <a:rPr lang="en"/>
            </a:br>
            <a:r>
              <a:rPr lang="en"/>
              <a:t>			Meet the solar suitcase</a:t>
            </a:r>
            <a:br>
              <a:rPr lang="en"/>
            </a:br>
            <a:r>
              <a:rPr b="1" i="1" lang="en"/>
              <a:t>12.00 - 12.30: Lunch</a:t>
            </a:r>
            <a:br>
              <a:rPr lang="en"/>
            </a:br>
            <a:r>
              <a:rPr lang="en"/>
              <a:t>12.30 - 1.15: Wiring Diagram</a:t>
            </a:r>
            <a:br>
              <a:rPr lang="en"/>
            </a:br>
            <a:r>
              <a:rPr lang="en"/>
              <a:t>1.15 - 2.15: Majors and Minors</a:t>
            </a:r>
            <a:br>
              <a:rPr lang="en"/>
            </a:br>
            <a:r>
              <a:rPr b="1" i="1" lang="en"/>
              <a:t>2.15 - 2.30: Break</a:t>
            </a:r>
            <a:br>
              <a:rPr lang="en"/>
            </a:br>
            <a:r>
              <a:rPr lang="en"/>
              <a:t>2.30 - 3.15: Majors and Careers in STEM</a:t>
            </a:r>
            <a:br>
              <a:rPr lang="en"/>
            </a:br>
            <a:r>
              <a:rPr lang="en"/>
              <a:t>3.15 - 3.30: Closing reflections</a:t>
            </a: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184" name="Shape 2184"/>
        <p:cNvGrpSpPr/>
        <p:nvPr/>
      </p:nvGrpSpPr>
      <p:grpSpPr>
        <a:xfrm>
          <a:off x="0" y="0"/>
          <a:ext cx="0" cy="0"/>
          <a:chOff x="0" y="0"/>
          <a:chExt cx="0" cy="0"/>
        </a:xfrm>
      </p:grpSpPr>
      <p:sp>
        <p:nvSpPr>
          <p:cNvPr id="2185" name="Shape 2185"/>
          <p:cNvSpPr txBox="1"/>
          <p:nvPr>
            <p:ph type="title"/>
          </p:nvPr>
        </p:nvSpPr>
        <p:spPr>
          <a:xfrm>
            <a:off x="406425" y="1806825"/>
            <a:ext cx="8296800" cy="1542000"/>
          </a:xfrm>
          <a:prstGeom prst="rect">
            <a:avLst/>
          </a:prstGeom>
        </p:spPr>
        <p:txBody>
          <a:bodyPr anchorCtr="0" anchor="ctr" bIns="91425" lIns="91425" rIns="91425" tIns="91425">
            <a:noAutofit/>
          </a:bodyPr>
          <a:lstStyle/>
          <a:p>
            <a:pPr lvl="0">
              <a:spcBef>
                <a:spcPts val="0"/>
              </a:spcBef>
              <a:buNone/>
            </a:pPr>
            <a:r>
              <a:rPr lang="en" u="sng"/>
              <a:t>Warm Up</a:t>
            </a:r>
          </a:p>
          <a:p>
            <a:pPr lvl="0">
              <a:spcBef>
                <a:spcPts val="0"/>
              </a:spcBef>
              <a:buNone/>
            </a:pPr>
            <a:r>
              <a:rPr lang="en"/>
              <a:t>How did you feel about the assessment on Friday? Reflect in your journal. What will you do differently to prepare for the next one?</a:t>
            </a:r>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189" name="Shape 2189"/>
        <p:cNvGrpSpPr/>
        <p:nvPr/>
      </p:nvGrpSpPr>
      <p:grpSpPr>
        <a:xfrm>
          <a:off x="0" y="0"/>
          <a:ext cx="0" cy="0"/>
          <a:chOff x="0" y="0"/>
          <a:chExt cx="0" cy="0"/>
        </a:xfrm>
      </p:grpSpPr>
      <p:sp>
        <p:nvSpPr>
          <p:cNvPr id="2190" name="Shape 2190"/>
          <p:cNvSpPr txBox="1"/>
          <p:nvPr>
            <p:ph type="title"/>
          </p:nvPr>
        </p:nvSpPr>
        <p:spPr>
          <a:xfrm>
            <a:off x="973400" y="1806825"/>
            <a:ext cx="6968700" cy="1542000"/>
          </a:xfrm>
          <a:prstGeom prst="rect">
            <a:avLst/>
          </a:prstGeom>
        </p:spPr>
        <p:txBody>
          <a:bodyPr anchorCtr="0" anchor="ctr" bIns="91425" lIns="91425" rIns="91425" tIns="91425">
            <a:noAutofit/>
          </a:bodyPr>
          <a:lstStyle/>
          <a:p>
            <a:pPr lvl="0">
              <a:spcBef>
                <a:spcPts val="0"/>
              </a:spcBef>
              <a:buNone/>
            </a:pPr>
            <a:r>
              <a:rPr lang="en" sz="3600" u="sng"/>
              <a:t>Warm Up</a:t>
            </a:r>
          </a:p>
          <a:p>
            <a:pPr lvl="0">
              <a:spcBef>
                <a:spcPts val="0"/>
              </a:spcBef>
              <a:buNone/>
            </a:pPr>
            <a:r>
              <a:rPr lang="en" sz="3600"/>
              <a:t>The solar suitcase uses a solar panel, battery and can power a light. In your notebook sketch a circuit that you think might work to connect them</a:t>
            </a: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194" name="Shape 2194"/>
        <p:cNvGrpSpPr/>
        <p:nvPr/>
      </p:nvGrpSpPr>
      <p:grpSpPr>
        <a:xfrm>
          <a:off x="0" y="0"/>
          <a:ext cx="0" cy="0"/>
          <a:chOff x="0" y="0"/>
          <a:chExt cx="0" cy="0"/>
        </a:xfrm>
      </p:grpSpPr>
      <p:sp>
        <p:nvSpPr>
          <p:cNvPr id="2195" name="Shape 2195"/>
          <p:cNvSpPr txBox="1"/>
          <p:nvPr>
            <p:ph type="title"/>
          </p:nvPr>
        </p:nvSpPr>
        <p:spPr>
          <a:xfrm>
            <a:off x="265500" y="178150"/>
            <a:ext cx="4045200" cy="1318200"/>
          </a:xfrm>
          <a:prstGeom prst="rect">
            <a:avLst/>
          </a:prstGeom>
        </p:spPr>
        <p:txBody>
          <a:bodyPr anchorCtr="0" anchor="b" bIns="91425" lIns="91425" rIns="91425" tIns="91425">
            <a:noAutofit/>
          </a:bodyPr>
          <a:lstStyle/>
          <a:p>
            <a:pPr lvl="0" rtl="0">
              <a:spcBef>
                <a:spcPts val="0"/>
              </a:spcBef>
              <a:buNone/>
            </a:pPr>
            <a:r>
              <a:rPr lang="en"/>
              <a:t>Day 7</a:t>
            </a:r>
          </a:p>
        </p:txBody>
      </p:sp>
      <p:sp>
        <p:nvSpPr>
          <p:cNvPr id="2196" name="Shape 2196"/>
          <p:cNvSpPr txBox="1"/>
          <p:nvPr>
            <p:ph idx="1" type="subTitle"/>
          </p:nvPr>
        </p:nvSpPr>
        <p:spPr>
          <a:xfrm>
            <a:off x="265500" y="1496348"/>
            <a:ext cx="4045200" cy="3359700"/>
          </a:xfrm>
          <a:prstGeom prst="rect">
            <a:avLst/>
          </a:prstGeom>
        </p:spPr>
        <p:txBody>
          <a:bodyPr anchorCtr="0" anchor="t" bIns="91425" lIns="91425" rIns="91425" tIns="91425">
            <a:noAutofit/>
          </a:bodyPr>
          <a:lstStyle/>
          <a:p>
            <a:pPr lvl="0" rtl="0">
              <a:spcBef>
                <a:spcPts val="0"/>
              </a:spcBef>
              <a:buNone/>
            </a:pPr>
            <a:r>
              <a:rPr b="1" i="1" lang="en"/>
              <a:t>Wednesday July 6</a:t>
            </a:r>
          </a:p>
          <a:p>
            <a:pPr lvl="0" rtl="0">
              <a:spcBef>
                <a:spcPts val="0"/>
              </a:spcBef>
              <a:buNone/>
            </a:pPr>
            <a:r>
              <a:t/>
            </a:r>
            <a:endParaRPr/>
          </a:p>
          <a:p>
            <a:pPr lvl="0" rtl="0">
              <a:spcBef>
                <a:spcPts val="0"/>
              </a:spcBef>
              <a:buNone/>
            </a:pPr>
            <a:r>
              <a:rPr lang="en"/>
              <a:t>Skype with Brian in Kenya</a:t>
            </a:r>
            <a:br>
              <a:rPr lang="en"/>
            </a:br>
            <a:r>
              <a:rPr lang="en"/>
              <a:t>Community Building</a:t>
            </a:r>
            <a:br>
              <a:rPr lang="en"/>
            </a:br>
            <a:r>
              <a:rPr lang="en"/>
              <a:t>System Design</a:t>
            </a:r>
            <a:br>
              <a:rPr lang="en"/>
            </a:br>
            <a:r>
              <a:rPr lang="en"/>
              <a:t>Load Analysis</a:t>
            </a:r>
            <a:br>
              <a:rPr lang="en"/>
            </a:br>
            <a:r>
              <a:rPr lang="en"/>
              <a:t>Suitcase Assembly</a:t>
            </a:r>
            <a:br>
              <a:rPr lang="en"/>
            </a:br>
            <a:r>
              <a:rPr lang="en"/>
              <a:t>College and Career</a:t>
            </a:r>
          </a:p>
        </p:txBody>
      </p:sp>
      <p:sp>
        <p:nvSpPr>
          <p:cNvPr id="2197" name="Shape 2197"/>
          <p:cNvSpPr txBox="1"/>
          <p:nvPr>
            <p:ph idx="2" type="body"/>
          </p:nvPr>
        </p:nvSpPr>
        <p:spPr>
          <a:xfrm>
            <a:off x="4586550" y="269150"/>
            <a:ext cx="4557600" cy="4364700"/>
          </a:xfrm>
          <a:prstGeom prst="rect">
            <a:avLst/>
          </a:prstGeom>
        </p:spPr>
        <p:txBody>
          <a:bodyPr anchorCtr="0" anchor="ctr" bIns="91425" lIns="91425" rIns="91425" tIns="91425">
            <a:noAutofit/>
          </a:bodyPr>
          <a:lstStyle/>
          <a:p>
            <a:pPr lvl="0" rtl="0">
              <a:spcBef>
                <a:spcPts val="0"/>
              </a:spcBef>
              <a:buNone/>
            </a:pPr>
            <a:r>
              <a:rPr b="1" i="1" lang="en"/>
              <a:t>8.15 - 8.30: Arrival and Breakfast</a:t>
            </a:r>
            <a:br>
              <a:rPr lang="en"/>
            </a:br>
            <a:r>
              <a:rPr lang="en"/>
              <a:t>8.30 - 9.15: Skype with Brian Inganga</a:t>
            </a:r>
            <a:br>
              <a:rPr lang="en"/>
            </a:br>
            <a:r>
              <a:rPr lang="en"/>
              <a:t>9.15 - 10.15: Solar engineering prep - System Design</a:t>
            </a:r>
            <a:br>
              <a:rPr lang="en"/>
            </a:br>
            <a:r>
              <a:rPr b="1" i="1" lang="en"/>
              <a:t>10.15 - 10.30: Break</a:t>
            </a:r>
            <a:br>
              <a:rPr lang="en"/>
            </a:br>
            <a:r>
              <a:rPr lang="en"/>
              <a:t>10.30 - 11.15 -  Community Building</a:t>
            </a:r>
            <a:br>
              <a:rPr lang="en"/>
            </a:br>
            <a:r>
              <a:rPr lang="en"/>
              <a:t>11.15 - 12.00: Load Analysis and System Design</a:t>
            </a:r>
            <a:br>
              <a:rPr lang="en"/>
            </a:br>
            <a:r>
              <a:rPr b="1" i="1" lang="en"/>
              <a:t>12.00 - 12.30: Lunch</a:t>
            </a:r>
            <a:br>
              <a:rPr lang="en"/>
            </a:br>
            <a:r>
              <a:rPr lang="en"/>
              <a:t>12.30 - 2.00: Solar Suitcase Assembly</a:t>
            </a:r>
            <a:br>
              <a:rPr lang="en"/>
            </a:br>
            <a:r>
              <a:rPr lang="en"/>
              <a:t>2.00- 2.15: Group Reflection</a:t>
            </a:r>
            <a:br>
              <a:rPr lang="en"/>
            </a:br>
            <a:r>
              <a:rPr b="1" i="1" lang="en"/>
              <a:t>2.15 - 2.30: Break</a:t>
            </a:r>
            <a:br>
              <a:rPr lang="en"/>
            </a:br>
            <a:r>
              <a:rPr lang="en"/>
              <a:t>2.30 - 3.15: College and Career</a:t>
            </a:r>
            <a:br>
              <a:rPr lang="en"/>
            </a:br>
            <a:r>
              <a:rPr lang="en"/>
              <a:t>3.15 - 3.30: Closing reflections</a:t>
            </a:r>
          </a:p>
        </p:txBody>
      </p:sp>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201" name="Shape 2201"/>
        <p:cNvGrpSpPr/>
        <p:nvPr/>
      </p:nvGrpSpPr>
      <p:grpSpPr>
        <a:xfrm>
          <a:off x="0" y="0"/>
          <a:ext cx="0" cy="0"/>
          <a:chOff x="0" y="0"/>
          <a:chExt cx="0" cy="0"/>
        </a:xfrm>
      </p:grpSpPr>
      <p:sp>
        <p:nvSpPr>
          <p:cNvPr id="2202" name="Shape 2202"/>
          <p:cNvSpPr txBox="1"/>
          <p:nvPr>
            <p:ph type="ctrTitle"/>
          </p:nvPr>
        </p:nvSpPr>
        <p:spPr>
          <a:xfrm>
            <a:off x="303125" y="573350"/>
            <a:ext cx="8400000" cy="688200"/>
          </a:xfrm>
          <a:prstGeom prst="rect">
            <a:avLst/>
          </a:prstGeom>
        </p:spPr>
        <p:txBody>
          <a:bodyPr anchorCtr="0" anchor="t" bIns="91425" lIns="91425" rIns="91425" tIns="91425">
            <a:noAutofit/>
          </a:bodyPr>
          <a:lstStyle/>
          <a:p>
            <a:pPr lvl="0" rtl="0">
              <a:spcBef>
                <a:spcPts val="0"/>
              </a:spcBef>
              <a:buNone/>
            </a:pPr>
            <a:r>
              <a:rPr lang="en" sz="3000"/>
              <a:t>Life in the Kibera Slum - Kenya</a:t>
            </a:r>
          </a:p>
        </p:txBody>
      </p:sp>
      <p:sp>
        <p:nvSpPr>
          <p:cNvPr id="2203" name="Shape 2203"/>
          <p:cNvSpPr txBox="1"/>
          <p:nvPr>
            <p:ph idx="1" type="subTitle"/>
          </p:nvPr>
        </p:nvSpPr>
        <p:spPr>
          <a:xfrm>
            <a:off x="239975" y="1261550"/>
            <a:ext cx="8817300" cy="3745500"/>
          </a:xfrm>
          <a:prstGeom prst="rect">
            <a:avLst/>
          </a:prstGeom>
        </p:spPr>
        <p:txBody>
          <a:bodyPr anchorCtr="0" anchor="t" bIns="91425" lIns="91425" rIns="91425" tIns="91425">
            <a:noAutofit/>
          </a:bodyPr>
          <a:lstStyle/>
          <a:p>
            <a:pPr lvl="0" rtl="0">
              <a:spcBef>
                <a:spcPts val="0"/>
              </a:spcBef>
              <a:buNone/>
            </a:pPr>
            <a:r>
              <a:rPr b="1" i="1" lang="en" sz="2400"/>
              <a:t>Learning Target:</a:t>
            </a:r>
          </a:p>
          <a:p>
            <a:pPr indent="-403225" lvl="0" marL="365125" rtl="0">
              <a:lnSpc>
                <a:spcPct val="100000"/>
              </a:lnSpc>
              <a:spcBef>
                <a:spcPts val="0"/>
              </a:spcBef>
              <a:buClr>
                <a:srgbClr val="FFFFFF"/>
              </a:buClr>
              <a:buSzPct val="125000"/>
              <a:buFont typeface="Lato"/>
              <a:buChar char="•"/>
            </a:pPr>
            <a:r>
              <a:rPr lang="en" sz="2400">
                <a:solidFill>
                  <a:srgbClr val="FFFFFF"/>
                </a:solidFill>
              </a:rPr>
              <a:t>To write and ask questions about life in the Kibera Slum</a:t>
            </a:r>
          </a:p>
          <a:p>
            <a:pPr lvl="0" rtl="0">
              <a:lnSpc>
                <a:spcPct val="100000"/>
              </a:lnSpc>
              <a:spcBef>
                <a:spcPts val="0"/>
              </a:spcBef>
              <a:buNone/>
            </a:pPr>
            <a:r>
              <a:t/>
            </a:r>
            <a:endParaRPr sz="2400">
              <a:solidFill>
                <a:srgbClr val="FFFFFF"/>
              </a:solidFill>
            </a:endParaRPr>
          </a:p>
          <a:p>
            <a:pPr lvl="0" rtl="0">
              <a:lnSpc>
                <a:spcPct val="100000"/>
              </a:lnSpc>
              <a:spcBef>
                <a:spcPts val="0"/>
              </a:spcBef>
              <a:buNone/>
            </a:pPr>
            <a:r>
              <a:rPr b="1" i="1" lang="en" sz="3000"/>
              <a:t>Warm Up</a:t>
            </a:r>
          </a:p>
          <a:p>
            <a:pPr lvl="0" rtl="0">
              <a:lnSpc>
                <a:spcPct val="100000"/>
              </a:lnSpc>
              <a:spcBef>
                <a:spcPts val="0"/>
              </a:spcBef>
              <a:buNone/>
            </a:pPr>
            <a:r>
              <a:rPr lang="en" sz="2400"/>
              <a:t>If you could talk to someone in Kenya what questions would you want to ask them? Write these in your notebook.</a:t>
            </a:r>
          </a:p>
          <a:p>
            <a:pPr lvl="0" rtl="0">
              <a:lnSpc>
                <a:spcPct val="100000"/>
              </a:lnSpc>
              <a:spcBef>
                <a:spcPts val="0"/>
              </a:spcBef>
              <a:buNone/>
            </a:pPr>
            <a:r>
              <a:t/>
            </a:r>
            <a:endParaRPr sz="3000"/>
          </a:p>
        </p:txBody>
      </p:sp>
      <p:sp>
        <p:nvSpPr>
          <p:cNvPr id="2204" name="Shape 2204"/>
          <p:cNvSpPr txBox="1"/>
          <p:nvPr/>
        </p:nvSpPr>
        <p:spPr>
          <a:xfrm>
            <a:off x="3764150" y="-81600"/>
            <a:ext cx="5277300" cy="473400"/>
          </a:xfrm>
          <a:prstGeom prst="rect">
            <a:avLst/>
          </a:prstGeom>
          <a:noFill/>
          <a:ln>
            <a:noFill/>
          </a:ln>
        </p:spPr>
        <p:txBody>
          <a:bodyPr anchorCtr="0" anchor="t" bIns="91425" lIns="91425" rIns="91425" tIns="91425">
            <a:noAutofit/>
          </a:bodyPr>
          <a:lstStyle/>
          <a:p>
            <a:pPr lvl="0" rtl="0">
              <a:spcBef>
                <a:spcPts val="0"/>
              </a:spcBef>
              <a:buNone/>
            </a:pPr>
            <a:r>
              <a:rPr lang="en" sz="3000">
                <a:solidFill>
                  <a:srgbClr val="FFFFFF"/>
                </a:solidFill>
                <a:latin typeface="Raleway"/>
                <a:ea typeface="Raleway"/>
                <a:cs typeface="Raleway"/>
                <a:sym typeface="Raleway"/>
              </a:rPr>
              <a:t>Wednes</a:t>
            </a:r>
            <a:r>
              <a:rPr lang="en" sz="3000">
                <a:solidFill>
                  <a:srgbClr val="FFFFFF"/>
                </a:solidFill>
                <a:latin typeface="Raleway"/>
                <a:ea typeface="Raleway"/>
                <a:cs typeface="Raleway"/>
                <a:sym typeface="Raleway"/>
              </a:rPr>
              <a:t>day July 6th 2016 </a:t>
            </a:r>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208" name="Shape 2208"/>
        <p:cNvGrpSpPr/>
        <p:nvPr/>
      </p:nvGrpSpPr>
      <p:grpSpPr>
        <a:xfrm>
          <a:off x="0" y="0"/>
          <a:ext cx="0" cy="0"/>
          <a:chOff x="0" y="0"/>
          <a:chExt cx="0" cy="0"/>
        </a:xfrm>
      </p:grpSpPr>
      <p:sp>
        <p:nvSpPr>
          <p:cNvPr id="2209" name="Shape 2209"/>
          <p:cNvSpPr txBox="1"/>
          <p:nvPr>
            <p:ph type="title"/>
          </p:nvPr>
        </p:nvSpPr>
        <p:spPr>
          <a:xfrm>
            <a:off x="319500" y="232275"/>
            <a:ext cx="2808000" cy="652500"/>
          </a:xfrm>
          <a:prstGeom prst="rect">
            <a:avLst/>
          </a:prstGeom>
        </p:spPr>
        <p:txBody>
          <a:bodyPr anchorCtr="0" anchor="b" bIns="91425" lIns="91425" rIns="91425" tIns="91425">
            <a:noAutofit/>
          </a:bodyPr>
          <a:lstStyle/>
          <a:p>
            <a:pPr lvl="0">
              <a:spcBef>
                <a:spcPts val="0"/>
              </a:spcBef>
              <a:buNone/>
            </a:pPr>
            <a:r>
              <a:rPr lang="en"/>
              <a:t>Brian Inganga</a:t>
            </a:r>
          </a:p>
        </p:txBody>
      </p:sp>
      <p:sp>
        <p:nvSpPr>
          <p:cNvPr id="2210" name="Shape 2210"/>
          <p:cNvSpPr txBox="1"/>
          <p:nvPr>
            <p:ph idx="1" type="body"/>
          </p:nvPr>
        </p:nvSpPr>
        <p:spPr>
          <a:xfrm>
            <a:off x="328150" y="774300"/>
            <a:ext cx="5268900" cy="3878700"/>
          </a:xfrm>
          <a:prstGeom prst="rect">
            <a:avLst/>
          </a:prstGeom>
        </p:spPr>
        <p:txBody>
          <a:bodyPr anchorCtr="0" anchor="t" bIns="91425" lIns="91425" rIns="91425" tIns="91425">
            <a:noAutofit/>
          </a:bodyPr>
          <a:lstStyle/>
          <a:p>
            <a:pPr lvl="0">
              <a:spcBef>
                <a:spcPts val="0"/>
              </a:spcBef>
              <a:buNone/>
            </a:pPr>
            <a:r>
              <a:rPr lang="en" sz="1400">
                <a:solidFill>
                  <a:srgbClr val="222222"/>
                </a:solidFill>
                <a:highlight>
                  <a:srgbClr val="FFFFFF"/>
                </a:highlight>
                <a:latin typeface="Raleway"/>
                <a:ea typeface="Raleway"/>
                <a:cs typeface="Raleway"/>
                <a:sym typeface="Raleway"/>
              </a:rPr>
              <a:t>Born and raised in Kibera, the largest slum in Nairobi Kenya and the largest urban slum in ​Africa.</a:t>
            </a:r>
          </a:p>
          <a:p>
            <a:pPr lvl="0">
              <a:spcBef>
                <a:spcPts val="0"/>
              </a:spcBef>
              <a:buNone/>
            </a:pPr>
            <a:r>
              <a:rPr lang="en" sz="1400">
                <a:solidFill>
                  <a:srgbClr val="222222"/>
                </a:solidFill>
                <a:highlight>
                  <a:srgbClr val="FFFFFF"/>
                </a:highlight>
                <a:latin typeface="Raleway"/>
                <a:ea typeface="Raleway"/>
                <a:cs typeface="Raleway"/>
                <a:sym typeface="Raleway"/>
              </a:rPr>
              <a:t>​At the age of 18yrs founded Change Mtaani (Change Your Neighborhood) youth community based organization which is dedicated to improving the environment and sanitation through sustainable practices in Kibera. They have installed a number of WSS suitcases and plan to install more.</a:t>
            </a:r>
          </a:p>
          <a:p>
            <a:pPr lvl="0" rtl="0">
              <a:spcBef>
                <a:spcPts val="0"/>
              </a:spcBef>
              <a:buNone/>
            </a:pPr>
            <a:r>
              <a:rPr lang="en" sz="1400">
                <a:solidFill>
                  <a:srgbClr val="222222"/>
                </a:solidFill>
                <a:highlight>
                  <a:srgbClr val="FFFFFF"/>
                </a:highlight>
                <a:latin typeface="Raleway"/>
                <a:ea typeface="Raleway"/>
                <a:cs typeface="Raleway"/>
                <a:sym typeface="Raleway"/>
              </a:rPr>
              <a:t>He is a ​self ​taught ​Photojournalist based in Kenya who tries to tell stories that haven’t been told. He</a:t>
            </a:r>
            <a:r>
              <a:rPr lang="en" sz="1400">
                <a:solidFill>
                  <a:srgbClr val="222222"/>
                </a:solidFill>
                <a:highlight>
                  <a:srgbClr val="FFFFFF"/>
                </a:highlight>
                <a:latin typeface="Raleway"/>
                <a:ea typeface="Raleway"/>
                <a:cs typeface="Raleway"/>
                <a:sym typeface="Raleway"/>
              </a:rPr>
              <a:t> strives to tell stories about the individual, the community, the environment, and where all of these overlap.</a:t>
            </a:r>
          </a:p>
          <a:p>
            <a:pPr lvl="0">
              <a:spcBef>
                <a:spcPts val="0"/>
              </a:spcBef>
              <a:buNone/>
            </a:pPr>
            <a:r>
              <a:rPr lang="en" sz="1400">
                <a:solidFill>
                  <a:srgbClr val="222222"/>
                </a:solidFill>
                <a:highlight>
                  <a:srgbClr val="FFFFFF"/>
                </a:highlight>
                <a:latin typeface="Raleway"/>
                <a:ea typeface="Raleway"/>
                <a:cs typeface="Raleway"/>
                <a:sym typeface="Raleway"/>
              </a:rPr>
              <a:t>He has</a:t>
            </a:r>
            <a:r>
              <a:rPr lang="en" sz="1400">
                <a:solidFill>
                  <a:srgbClr val="222222"/>
                </a:solidFill>
                <a:highlight>
                  <a:srgbClr val="FFFFFF"/>
                </a:highlight>
                <a:latin typeface="Raleway"/>
                <a:ea typeface="Raleway"/>
                <a:cs typeface="Raleway"/>
                <a:sym typeface="Raleway"/>
              </a:rPr>
              <a:t> covered US President Barack Obama visit to Kenya.</a:t>
            </a:r>
          </a:p>
          <a:p>
            <a:pPr lvl="0">
              <a:spcBef>
                <a:spcPts val="0"/>
              </a:spcBef>
              <a:buNone/>
            </a:pPr>
            <a:r>
              <a:rPr lang="en" sz="1400">
                <a:solidFill>
                  <a:srgbClr val="222222"/>
                </a:solidFill>
                <a:highlight>
                  <a:srgbClr val="FFFFFF"/>
                </a:highlight>
                <a:latin typeface="Raleway"/>
                <a:ea typeface="Raleway"/>
                <a:cs typeface="Raleway"/>
                <a:sym typeface="Raleway"/>
              </a:rPr>
              <a:t>In the future Brian plans to go to school to study Environmental Climate Change and Journalism.</a:t>
            </a:r>
          </a:p>
        </p:txBody>
      </p:sp>
      <p:pic>
        <p:nvPicPr>
          <p:cNvPr id="2211" name="Shape 2211"/>
          <p:cNvPicPr preferRelativeResize="0"/>
          <p:nvPr/>
        </p:nvPicPr>
        <p:blipFill rotWithShape="1">
          <a:blip r:embed="rId3">
            <a:alphaModFix/>
          </a:blip>
          <a:srcRect b="0" l="27145" r="0" t="0"/>
          <a:stretch/>
        </p:blipFill>
        <p:spPr>
          <a:xfrm>
            <a:off x="5664599" y="957425"/>
            <a:ext cx="3403199" cy="3501825"/>
          </a:xfrm>
          <a:prstGeom prst="rect">
            <a:avLst/>
          </a:prstGeom>
          <a:noFill/>
          <a:ln>
            <a:noFill/>
          </a:ln>
        </p:spPr>
      </p:pic>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215" name="Shape 2215"/>
        <p:cNvGrpSpPr/>
        <p:nvPr/>
      </p:nvGrpSpPr>
      <p:grpSpPr>
        <a:xfrm>
          <a:off x="0" y="0"/>
          <a:ext cx="0" cy="0"/>
          <a:chOff x="0" y="0"/>
          <a:chExt cx="0" cy="0"/>
        </a:xfrm>
      </p:grpSpPr>
      <p:pic>
        <p:nvPicPr>
          <p:cNvPr id="2216" name="Shape 2216"/>
          <p:cNvPicPr preferRelativeResize="0"/>
          <p:nvPr/>
        </p:nvPicPr>
        <p:blipFill rotWithShape="1">
          <a:blip r:embed="rId3">
            <a:alphaModFix/>
          </a:blip>
          <a:srcRect b="0" l="4952" r="0" t="0"/>
          <a:stretch/>
        </p:blipFill>
        <p:spPr>
          <a:xfrm>
            <a:off x="1578724" y="0"/>
            <a:ext cx="5436499" cy="5143500"/>
          </a:xfrm>
          <a:prstGeom prst="rect">
            <a:avLst/>
          </a:prstGeom>
          <a:noFill/>
          <a:ln>
            <a:noFill/>
          </a:ln>
        </p:spPr>
      </p:pic>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220" name="Shape 2220"/>
        <p:cNvGrpSpPr/>
        <p:nvPr/>
      </p:nvGrpSpPr>
      <p:grpSpPr>
        <a:xfrm>
          <a:off x="0" y="0"/>
          <a:ext cx="0" cy="0"/>
          <a:chOff x="0" y="0"/>
          <a:chExt cx="0" cy="0"/>
        </a:xfrm>
      </p:grpSpPr>
      <p:sp>
        <p:nvSpPr>
          <p:cNvPr descr="A brief look at everyday life inside Nairobi's Kibera slum. With a population estimated at anywhere between one and two million people, Kibera is Africa's largest slum. People here live in tiny shacks, often lacking basic services such as electricity, running water and sewerage.   Filmed and edited by Eoghan Rice, September 2014. ." id="2221" name="Shape 2221" title="Kibera: Inside Africa's largest slum">
            <a:hlinkClick r:id="rId3"/>
          </p:cNvPr>
          <p:cNvSpPr/>
          <p:nvPr/>
        </p:nvSpPr>
        <p:spPr>
          <a:xfrm>
            <a:off x="52800" y="781562"/>
            <a:ext cx="4773849" cy="3580374"/>
          </a:xfrm>
          <a:prstGeom prst="rect">
            <a:avLst/>
          </a:prstGeom>
          <a:blipFill>
            <a:blip r:embed="rId4">
              <a:alphaModFix/>
            </a:blip>
            <a:stretch>
              <a:fillRect/>
            </a:stretch>
          </a:blipFill>
          <a:ln>
            <a:noFill/>
          </a:ln>
        </p:spPr>
      </p:sp>
      <p:pic>
        <p:nvPicPr>
          <p:cNvPr id="2222" name="Shape 2222"/>
          <p:cNvPicPr preferRelativeResize="0"/>
          <p:nvPr/>
        </p:nvPicPr>
        <p:blipFill>
          <a:blip r:embed="rId5">
            <a:alphaModFix/>
          </a:blip>
          <a:stretch>
            <a:fillRect/>
          </a:stretch>
        </p:blipFill>
        <p:spPr>
          <a:xfrm>
            <a:off x="4942649" y="1385600"/>
            <a:ext cx="4130450" cy="2372299"/>
          </a:xfrm>
          <a:prstGeom prst="rect">
            <a:avLst/>
          </a:prstGeom>
          <a:noFill/>
          <a:ln>
            <a:noFill/>
          </a:ln>
        </p:spPr>
      </p:pic>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226" name="Shape 2226"/>
        <p:cNvGrpSpPr/>
        <p:nvPr/>
      </p:nvGrpSpPr>
      <p:grpSpPr>
        <a:xfrm>
          <a:off x="0" y="0"/>
          <a:ext cx="0" cy="0"/>
          <a:chOff x="0" y="0"/>
          <a:chExt cx="0" cy="0"/>
        </a:xfrm>
      </p:grpSpPr>
      <p:sp>
        <p:nvSpPr>
          <p:cNvPr id="2227" name="Shape 2227"/>
          <p:cNvSpPr txBox="1"/>
          <p:nvPr>
            <p:ph type="title"/>
          </p:nvPr>
        </p:nvSpPr>
        <p:spPr>
          <a:xfrm>
            <a:off x="406425" y="1806825"/>
            <a:ext cx="8296800" cy="1542000"/>
          </a:xfrm>
          <a:prstGeom prst="rect">
            <a:avLst/>
          </a:prstGeom>
        </p:spPr>
        <p:txBody>
          <a:bodyPr anchorCtr="0" anchor="ctr" bIns="91425" lIns="91425" rIns="91425" tIns="91425">
            <a:noAutofit/>
          </a:bodyPr>
          <a:lstStyle/>
          <a:p>
            <a:pPr indent="-457200" lvl="0" marL="457200" rtl="0">
              <a:spcBef>
                <a:spcPts val="0"/>
              </a:spcBef>
              <a:buSzPct val="100000"/>
              <a:buAutoNum type="arabicPeriod"/>
            </a:pPr>
            <a:r>
              <a:rPr lang="en" sz="3600"/>
              <a:t>Question about daily life</a:t>
            </a:r>
          </a:p>
          <a:p>
            <a:pPr indent="-457200" lvl="0" marL="457200" rtl="0">
              <a:spcBef>
                <a:spcPts val="0"/>
              </a:spcBef>
              <a:buSzPct val="100000"/>
              <a:buAutoNum type="arabicPeriod"/>
            </a:pPr>
            <a:r>
              <a:rPr lang="en" sz="3600"/>
              <a:t>Question about education</a:t>
            </a:r>
          </a:p>
          <a:p>
            <a:pPr indent="-457200" lvl="0" marL="457200">
              <a:spcBef>
                <a:spcPts val="0"/>
              </a:spcBef>
              <a:buSzPct val="100000"/>
              <a:buAutoNum type="arabicPeriod"/>
            </a:pPr>
            <a:r>
              <a:rPr lang="en" sz="3600"/>
              <a:t>Question about electricity access</a:t>
            </a:r>
          </a:p>
        </p:txBody>
      </p:sp>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231" name="Shape 2231"/>
        <p:cNvGrpSpPr/>
        <p:nvPr/>
      </p:nvGrpSpPr>
      <p:grpSpPr>
        <a:xfrm>
          <a:off x="0" y="0"/>
          <a:ext cx="0" cy="0"/>
          <a:chOff x="0" y="0"/>
          <a:chExt cx="0" cy="0"/>
        </a:xfrm>
      </p:grpSpPr>
      <p:sp>
        <p:nvSpPr>
          <p:cNvPr id="2232" name="Shape 2232"/>
          <p:cNvSpPr txBox="1"/>
          <p:nvPr>
            <p:ph type="ctrTitle"/>
          </p:nvPr>
        </p:nvSpPr>
        <p:spPr>
          <a:xfrm>
            <a:off x="303125" y="344750"/>
            <a:ext cx="8400000" cy="688200"/>
          </a:xfrm>
          <a:prstGeom prst="rect">
            <a:avLst/>
          </a:prstGeom>
        </p:spPr>
        <p:txBody>
          <a:bodyPr anchorCtr="0" anchor="t" bIns="91425" lIns="91425" rIns="91425" tIns="91425">
            <a:noAutofit/>
          </a:bodyPr>
          <a:lstStyle/>
          <a:p>
            <a:pPr lvl="0" rtl="0">
              <a:spcBef>
                <a:spcPts val="0"/>
              </a:spcBef>
              <a:buNone/>
            </a:pPr>
            <a:r>
              <a:rPr lang="en" sz="3000"/>
              <a:t>System Design</a:t>
            </a:r>
          </a:p>
        </p:txBody>
      </p:sp>
      <p:sp>
        <p:nvSpPr>
          <p:cNvPr id="2233" name="Shape 2233"/>
          <p:cNvSpPr txBox="1"/>
          <p:nvPr>
            <p:ph idx="1" type="subTitle"/>
          </p:nvPr>
        </p:nvSpPr>
        <p:spPr>
          <a:xfrm>
            <a:off x="468575" y="1124600"/>
            <a:ext cx="8318700" cy="3323700"/>
          </a:xfrm>
          <a:prstGeom prst="rect">
            <a:avLst/>
          </a:prstGeom>
        </p:spPr>
        <p:txBody>
          <a:bodyPr anchorCtr="0" anchor="t" bIns="91425" lIns="91425" rIns="91425" tIns="91425">
            <a:noAutofit/>
          </a:bodyPr>
          <a:lstStyle/>
          <a:p>
            <a:pPr lvl="0" rtl="0">
              <a:spcBef>
                <a:spcPts val="0"/>
              </a:spcBef>
              <a:buNone/>
            </a:pPr>
            <a:r>
              <a:rPr b="1" i="1" lang="en" sz="2400"/>
              <a:t>Learning Target:</a:t>
            </a:r>
          </a:p>
          <a:p>
            <a:pPr indent="-403225" lvl="0" marL="365125" rtl="0">
              <a:lnSpc>
                <a:spcPct val="100000"/>
              </a:lnSpc>
              <a:spcBef>
                <a:spcPts val="0"/>
              </a:spcBef>
              <a:buClr>
                <a:srgbClr val="FFFFFF"/>
              </a:buClr>
              <a:buSzPct val="125000"/>
              <a:buFont typeface="Lato"/>
              <a:buChar char="•"/>
            </a:pPr>
            <a:r>
              <a:rPr lang="en" sz="2400">
                <a:solidFill>
                  <a:srgbClr val="FFFFFF"/>
                </a:solidFill>
              </a:rPr>
              <a:t>To be able to calculate battery size, solar panel size and charge controller size for a stand alone solar system </a:t>
            </a:r>
          </a:p>
          <a:p>
            <a:pPr lvl="0" rtl="0">
              <a:lnSpc>
                <a:spcPct val="100000"/>
              </a:lnSpc>
              <a:spcBef>
                <a:spcPts val="0"/>
              </a:spcBef>
              <a:buNone/>
            </a:pPr>
            <a:r>
              <a:t/>
            </a:r>
            <a:endParaRPr sz="2400">
              <a:solidFill>
                <a:srgbClr val="FFFFFF"/>
              </a:solidFill>
            </a:endParaRPr>
          </a:p>
          <a:p>
            <a:pPr lvl="0" rtl="0">
              <a:lnSpc>
                <a:spcPct val="100000"/>
              </a:lnSpc>
              <a:spcBef>
                <a:spcPts val="0"/>
              </a:spcBef>
              <a:buNone/>
            </a:pPr>
            <a:r>
              <a:rPr b="1" i="1" lang="en" sz="3000"/>
              <a:t>Warm Up</a:t>
            </a:r>
          </a:p>
          <a:p>
            <a:pPr lvl="0" rtl="0">
              <a:lnSpc>
                <a:spcPct val="100000"/>
              </a:lnSpc>
              <a:spcBef>
                <a:spcPts val="0"/>
              </a:spcBef>
              <a:buNone/>
            </a:pPr>
            <a:r>
              <a:rPr lang="en" sz="2400"/>
              <a:t>If you we designing a solar system from scratch:</a:t>
            </a:r>
          </a:p>
          <a:p>
            <a:pPr indent="-381000" lvl="0" marL="457200" rtl="0">
              <a:lnSpc>
                <a:spcPct val="100000"/>
              </a:lnSpc>
              <a:spcBef>
                <a:spcPts val="0"/>
              </a:spcBef>
              <a:buSzPct val="100000"/>
              <a:buChar char="●"/>
            </a:pPr>
            <a:r>
              <a:rPr lang="en" sz="2400"/>
              <a:t>Where would you want it to go?</a:t>
            </a:r>
          </a:p>
          <a:p>
            <a:pPr indent="-381000" lvl="0" marL="457200" rtl="0">
              <a:lnSpc>
                <a:spcPct val="100000"/>
              </a:lnSpc>
              <a:spcBef>
                <a:spcPts val="0"/>
              </a:spcBef>
              <a:buSzPct val="100000"/>
              <a:buChar char="●"/>
            </a:pPr>
            <a:r>
              <a:rPr lang="en" sz="2400"/>
              <a:t>What would you want it to be able to power?</a:t>
            </a:r>
          </a:p>
          <a:p>
            <a:pPr lvl="0" rtl="0">
              <a:lnSpc>
                <a:spcPct val="100000"/>
              </a:lnSpc>
              <a:spcBef>
                <a:spcPts val="0"/>
              </a:spcBef>
              <a:buNone/>
            </a:pPr>
            <a:r>
              <a:t/>
            </a:r>
            <a:endParaRPr sz="3000"/>
          </a:p>
        </p:txBody>
      </p:sp>
      <p:sp>
        <p:nvSpPr>
          <p:cNvPr id="2234" name="Shape 2234"/>
          <p:cNvSpPr txBox="1"/>
          <p:nvPr/>
        </p:nvSpPr>
        <p:spPr>
          <a:xfrm>
            <a:off x="3764150" y="-81600"/>
            <a:ext cx="5277300" cy="473400"/>
          </a:xfrm>
          <a:prstGeom prst="rect">
            <a:avLst/>
          </a:prstGeom>
          <a:noFill/>
          <a:ln>
            <a:noFill/>
          </a:ln>
        </p:spPr>
        <p:txBody>
          <a:bodyPr anchorCtr="0" anchor="t" bIns="91425" lIns="91425" rIns="91425" tIns="91425">
            <a:noAutofit/>
          </a:bodyPr>
          <a:lstStyle/>
          <a:p>
            <a:pPr lvl="0" rtl="0">
              <a:spcBef>
                <a:spcPts val="0"/>
              </a:spcBef>
              <a:buNone/>
            </a:pPr>
            <a:r>
              <a:rPr lang="en" sz="3000">
                <a:solidFill>
                  <a:srgbClr val="FFFFFF"/>
                </a:solidFill>
                <a:latin typeface="Raleway"/>
                <a:ea typeface="Raleway"/>
                <a:cs typeface="Raleway"/>
                <a:sym typeface="Raleway"/>
              </a:rPr>
              <a:t>Wednesday July 6th 2016 </a:t>
            </a:r>
          </a:p>
        </p:txBody>
      </p:sp>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238" name="Shape 2238"/>
        <p:cNvGrpSpPr/>
        <p:nvPr/>
      </p:nvGrpSpPr>
      <p:grpSpPr>
        <a:xfrm>
          <a:off x="0" y="0"/>
          <a:ext cx="0" cy="0"/>
          <a:chOff x="0" y="0"/>
          <a:chExt cx="0" cy="0"/>
        </a:xfrm>
      </p:grpSpPr>
      <p:sp>
        <p:nvSpPr>
          <p:cNvPr id="2239" name="Shape 2239"/>
          <p:cNvSpPr txBox="1"/>
          <p:nvPr>
            <p:ph type="ctrTitle"/>
          </p:nvPr>
        </p:nvSpPr>
        <p:spPr>
          <a:xfrm>
            <a:off x="303125" y="344750"/>
            <a:ext cx="8400000" cy="688200"/>
          </a:xfrm>
          <a:prstGeom prst="rect">
            <a:avLst/>
          </a:prstGeom>
        </p:spPr>
        <p:txBody>
          <a:bodyPr anchorCtr="0" anchor="t" bIns="91425" lIns="91425" rIns="91425" tIns="91425">
            <a:noAutofit/>
          </a:bodyPr>
          <a:lstStyle/>
          <a:p>
            <a:pPr lvl="0" rtl="0">
              <a:spcBef>
                <a:spcPts val="0"/>
              </a:spcBef>
              <a:buNone/>
            </a:pPr>
            <a:r>
              <a:rPr lang="en" sz="3000"/>
              <a:t>Suitcase Building!</a:t>
            </a:r>
          </a:p>
        </p:txBody>
      </p:sp>
      <p:sp>
        <p:nvSpPr>
          <p:cNvPr id="2240" name="Shape 2240"/>
          <p:cNvSpPr txBox="1"/>
          <p:nvPr>
            <p:ph idx="1" type="subTitle"/>
          </p:nvPr>
        </p:nvSpPr>
        <p:spPr>
          <a:xfrm>
            <a:off x="468575" y="1124600"/>
            <a:ext cx="8318700" cy="3323700"/>
          </a:xfrm>
          <a:prstGeom prst="rect">
            <a:avLst/>
          </a:prstGeom>
        </p:spPr>
        <p:txBody>
          <a:bodyPr anchorCtr="0" anchor="t" bIns="91425" lIns="91425" rIns="91425" tIns="91425">
            <a:noAutofit/>
          </a:bodyPr>
          <a:lstStyle/>
          <a:p>
            <a:pPr lvl="0" rtl="0">
              <a:spcBef>
                <a:spcPts val="0"/>
              </a:spcBef>
              <a:buNone/>
            </a:pPr>
            <a:r>
              <a:rPr b="1" i="1" lang="en" sz="2400"/>
              <a:t>Learning Target:</a:t>
            </a:r>
          </a:p>
          <a:p>
            <a:pPr indent="-403225" lvl="0" marL="365125" rtl="0">
              <a:lnSpc>
                <a:spcPct val="100000"/>
              </a:lnSpc>
              <a:spcBef>
                <a:spcPts val="0"/>
              </a:spcBef>
              <a:buClr>
                <a:srgbClr val="FFFFFF"/>
              </a:buClr>
              <a:buSzPct val="125000"/>
              <a:buFont typeface="Lato"/>
              <a:buChar char="•"/>
            </a:pPr>
            <a:r>
              <a:rPr lang="en" sz="2400">
                <a:solidFill>
                  <a:srgbClr val="FFFFFF"/>
                </a:solidFill>
              </a:rPr>
              <a:t>To be able to build and wire the solar suitcase</a:t>
            </a:r>
          </a:p>
          <a:p>
            <a:pPr lvl="0" rtl="0">
              <a:lnSpc>
                <a:spcPct val="100000"/>
              </a:lnSpc>
              <a:spcBef>
                <a:spcPts val="0"/>
              </a:spcBef>
              <a:buNone/>
            </a:pPr>
            <a:r>
              <a:t/>
            </a:r>
            <a:endParaRPr sz="2400">
              <a:solidFill>
                <a:srgbClr val="FFFFFF"/>
              </a:solidFill>
            </a:endParaRPr>
          </a:p>
          <a:p>
            <a:pPr lvl="0" rtl="0">
              <a:lnSpc>
                <a:spcPct val="100000"/>
              </a:lnSpc>
              <a:spcBef>
                <a:spcPts val="0"/>
              </a:spcBef>
              <a:buNone/>
            </a:pPr>
            <a:r>
              <a:rPr b="1" i="1" lang="en" sz="3000"/>
              <a:t>Warm Up</a:t>
            </a:r>
          </a:p>
          <a:p>
            <a:pPr indent="-381000" lvl="0" marL="457200" rtl="0">
              <a:lnSpc>
                <a:spcPct val="100000"/>
              </a:lnSpc>
              <a:spcBef>
                <a:spcPts val="0"/>
              </a:spcBef>
              <a:buSzPct val="100000"/>
              <a:buChar char="●"/>
            </a:pPr>
            <a:r>
              <a:rPr lang="en" sz="2400"/>
              <a:t>Clear up your surroundings - no bags on tables, put binders in one pile</a:t>
            </a:r>
          </a:p>
          <a:p>
            <a:pPr indent="-381000" lvl="0" marL="457200" rtl="0">
              <a:lnSpc>
                <a:spcPct val="100000"/>
              </a:lnSpc>
              <a:spcBef>
                <a:spcPts val="0"/>
              </a:spcBef>
              <a:buSzPct val="100000"/>
              <a:buChar char="●"/>
            </a:pPr>
            <a:r>
              <a:rPr lang="en" sz="2400"/>
              <a:t>Decide who will take each group role</a:t>
            </a:r>
          </a:p>
          <a:p>
            <a:pPr lvl="0" rtl="0">
              <a:lnSpc>
                <a:spcPct val="100000"/>
              </a:lnSpc>
              <a:spcBef>
                <a:spcPts val="0"/>
              </a:spcBef>
              <a:buNone/>
            </a:pPr>
            <a:r>
              <a:t/>
            </a:r>
            <a:endParaRPr sz="3000"/>
          </a:p>
        </p:txBody>
      </p:sp>
      <p:sp>
        <p:nvSpPr>
          <p:cNvPr id="2241" name="Shape 2241"/>
          <p:cNvSpPr txBox="1"/>
          <p:nvPr/>
        </p:nvSpPr>
        <p:spPr>
          <a:xfrm>
            <a:off x="3764150" y="-81600"/>
            <a:ext cx="5277300" cy="473400"/>
          </a:xfrm>
          <a:prstGeom prst="rect">
            <a:avLst/>
          </a:prstGeom>
          <a:noFill/>
          <a:ln>
            <a:noFill/>
          </a:ln>
        </p:spPr>
        <p:txBody>
          <a:bodyPr anchorCtr="0" anchor="t" bIns="91425" lIns="91425" rIns="91425" tIns="91425">
            <a:noAutofit/>
          </a:bodyPr>
          <a:lstStyle/>
          <a:p>
            <a:pPr lvl="0" rtl="0">
              <a:spcBef>
                <a:spcPts val="0"/>
              </a:spcBef>
              <a:buNone/>
            </a:pPr>
            <a:r>
              <a:rPr lang="en" sz="3000">
                <a:solidFill>
                  <a:srgbClr val="FFFFFF"/>
                </a:solidFill>
                <a:latin typeface="Raleway"/>
                <a:ea typeface="Raleway"/>
                <a:cs typeface="Raleway"/>
                <a:sym typeface="Raleway"/>
              </a:rPr>
              <a:t>Wednesday July 6th 2016 </a:t>
            </a:r>
          </a:p>
        </p:txBody>
      </p:sp>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245" name="Shape 2245"/>
        <p:cNvGrpSpPr/>
        <p:nvPr/>
      </p:nvGrpSpPr>
      <p:grpSpPr>
        <a:xfrm>
          <a:off x="0" y="0"/>
          <a:ext cx="0" cy="0"/>
          <a:chOff x="0" y="0"/>
          <a:chExt cx="0" cy="0"/>
        </a:xfrm>
      </p:grpSpPr>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249" name="Shape 2249"/>
        <p:cNvGrpSpPr/>
        <p:nvPr/>
      </p:nvGrpSpPr>
      <p:grpSpPr>
        <a:xfrm>
          <a:off x="0" y="0"/>
          <a:ext cx="0" cy="0"/>
          <a:chOff x="0" y="0"/>
          <a:chExt cx="0" cy="0"/>
        </a:xfrm>
      </p:grpSpPr>
      <p:sp>
        <p:nvSpPr>
          <p:cNvPr id="2250" name="Shape 2250"/>
          <p:cNvSpPr txBox="1"/>
          <p:nvPr>
            <p:ph type="title"/>
          </p:nvPr>
        </p:nvSpPr>
        <p:spPr>
          <a:xfrm>
            <a:off x="265500" y="178150"/>
            <a:ext cx="4045200" cy="1318200"/>
          </a:xfrm>
          <a:prstGeom prst="rect">
            <a:avLst/>
          </a:prstGeom>
        </p:spPr>
        <p:txBody>
          <a:bodyPr anchorCtr="0" anchor="b" bIns="91425" lIns="91425" rIns="91425" tIns="91425">
            <a:noAutofit/>
          </a:bodyPr>
          <a:lstStyle/>
          <a:p>
            <a:pPr lvl="0" rtl="0">
              <a:spcBef>
                <a:spcPts val="0"/>
              </a:spcBef>
              <a:buNone/>
            </a:pPr>
            <a:r>
              <a:rPr lang="en"/>
              <a:t>Day 8</a:t>
            </a:r>
          </a:p>
        </p:txBody>
      </p:sp>
      <p:sp>
        <p:nvSpPr>
          <p:cNvPr id="2251" name="Shape 2251"/>
          <p:cNvSpPr txBox="1"/>
          <p:nvPr>
            <p:ph idx="1" type="subTitle"/>
          </p:nvPr>
        </p:nvSpPr>
        <p:spPr>
          <a:xfrm>
            <a:off x="265500" y="1496348"/>
            <a:ext cx="4045200" cy="3359700"/>
          </a:xfrm>
          <a:prstGeom prst="rect">
            <a:avLst/>
          </a:prstGeom>
        </p:spPr>
        <p:txBody>
          <a:bodyPr anchorCtr="0" anchor="t" bIns="91425" lIns="91425" rIns="91425" tIns="91425">
            <a:noAutofit/>
          </a:bodyPr>
          <a:lstStyle/>
          <a:p>
            <a:pPr lvl="0" rtl="0">
              <a:spcBef>
                <a:spcPts val="0"/>
              </a:spcBef>
              <a:buNone/>
            </a:pPr>
            <a:r>
              <a:rPr b="1" i="1" lang="en"/>
              <a:t>Thursday July 7</a:t>
            </a:r>
          </a:p>
          <a:p>
            <a:pPr lvl="0" rtl="0">
              <a:spcBef>
                <a:spcPts val="0"/>
              </a:spcBef>
              <a:buNone/>
            </a:pPr>
            <a:r>
              <a:t/>
            </a:r>
            <a:endParaRPr/>
          </a:p>
          <a:p>
            <a:pPr lvl="0" rtl="0">
              <a:spcBef>
                <a:spcPts val="0"/>
              </a:spcBef>
              <a:buNone/>
            </a:pPr>
            <a:r>
              <a:rPr lang="en"/>
              <a:t>Community Building</a:t>
            </a:r>
            <a:br>
              <a:rPr lang="en"/>
            </a:br>
            <a:r>
              <a:rPr lang="en"/>
              <a:t>Cost of designs</a:t>
            </a:r>
            <a:br>
              <a:rPr lang="en"/>
            </a:br>
            <a:r>
              <a:rPr lang="en"/>
              <a:t>Shark Tank Preparation</a:t>
            </a:r>
            <a:br>
              <a:rPr lang="en"/>
            </a:br>
            <a:r>
              <a:rPr lang="en"/>
              <a:t>Suitcase Assembly</a:t>
            </a:r>
            <a:br>
              <a:rPr lang="en"/>
            </a:br>
            <a:r>
              <a:rPr lang="en"/>
              <a:t>What is a career?</a:t>
            </a:r>
            <a:br>
              <a:rPr lang="en"/>
            </a:br>
            <a:r>
              <a:rPr lang="en"/>
              <a:t>How to secure a career</a:t>
            </a:r>
          </a:p>
        </p:txBody>
      </p:sp>
      <p:sp>
        <p:nvSpPr>
          <p:cNvPr id="2252" name="Shape 2252"/>
          <p:cNvSpPr txBox="1"/>
          <p:nvPr>
            <p:ph idx="2" type="body"/>
          </p:nvPr>
        </p:nvSpPr>
        <p:spPr>
          <a:xfrm>
            <a:off x="4586550" y="269150"/>
            <a:ext cx="4557600" cy="4364700"/>
          </a:xfrm>
          <a:prstGeom prst="rect">
            <a:avLst/>
          </a:prstGeom>
        </p:spPr>
        <p:txBody>
          <a:bodyPr anchorCtr="0" anchor="ctr" bIns="91425" lIns="91425" rIns="91425" tIns="91425">
            <a:noAutofit/>
          </a:bodyPr>
          <a:lstStyle/>
          <a:p>
            <a:pPr lvl="0" rtl="0">
              <a:spcBef>
                <a:spcPts val="0"/>
              </a:spcBef>
              <a:buNone/>
            </a:pPr>
            <a:r>
              <a:rPr b="1" i="1" lang="en"/>
              <a:t>8.15 - 8.30: Arrival and Breakfast</a:t>
            </a:r>
            <a:br>
              <a:rPr lang="en"/>
            </a:br>
            <a:r>
              <a:rPr lang="en"/>
              <a:t>8.30 - 9.15: Skype with Kenya students!</a:t>
            </a:r>
            <a:br>
              <a:rPr lang="en"/>
            </a:br>
            <a:r>
              <a:rPr lang="en"/>
              <a:t>9.15 - 10.15: Solar engineering prep - Cost of building your designs</a:t>
            </a:r>
            <a:br>
              <a:rPr lang="en"/>
            </a:br>
            <a:r>
              <a:rPr b="1" i="1" lang="en"/>
              <a:t>10.15 - 10.30: Break</a:t>
            </a:r>
            <a:br>
              <a:rPr lang="en"/>
            </a:br>
            <a:r>
              <a:rPr lang="en"/>
              <a:t>10.30 - 11.00: Community Building</a:t>
            </a:r>
            <a:br>
              <a:rPr lang="en"/>
            </a:br>
            <a:r>
              <a:rPr lang="en"/>
              <a:t>11.00 - 12.00: Shark Tank Preparation</a:t>
            </a:r>
            <a:br>
              <a:rPr lang="en"/>
            </a:br>
            <a:r>
              <a:rPr b="1" i="1" lang="en"/>
              <a:t>12.00 - 12.30: Lunch</a:t>
            </a:r>
            <a:br>
              <a:rPr lang="en"/>
            </a:br>
            <a:r>
              <a:rPr lang="en"/>
              <a:t>12.30 - 1.15: Suitcase Assembly</a:t>
            </a:r>
            <a:br>
              <a:rPr lang="en"/>
            </a:br>
            <a:r>
              <a:rPr lang="en"/>
              <a:t>1.15- 2.15: What is a Career?</a:t>
            </a:r>
            <a:br>
              <a:rPr lang="en"/>
            </a:br>
            <a:r>
              <a:rPr b="1" i="1" lang="en"/>
              <a:t>2.15 - 2.30: Break</a:t>
            </a:r>
            <a:br>
              <a:rPr lang="en"/>
            </a:br>
            <a:r>
              <a:rPr lang="en"/>
              <a:t>2.30 - 3.15: How to secure a career</a:t>
            </a:r>
            <a:br>
              <a:rPr lang="en"/>
            </a:br>
            <a:r>
              <a:rPr lang="en"/>
              <a:t>3.15 - 3.30: Closing reflections</a:t>
            </a:r>
          </a:p>
        </p:txBody>
      </p:sp>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256" name="Shape 2256"/>
        <p:cNvGrpSpPr/>
        <p:nvPr/>
      </p:nvGrpSpPr>
      <p:grpSpPr>
        <a:xfrm>
          <a:off x="0" y="0"/>
          <a:ext cx="0" cy="0"/>
          <a:chOff x="0" y="0"/>
          <a:chExt cx="0" cy="0"/>
        </a:xfrm>
      </p:grpSpPr>
      <p:sp>
        <p:nvSpPr>
          <p:cNvPr id="2257" name="Shape 2257"/>
          <p:cNvSpPr txBox="1"/>
          <p:nvPr>
            <p:ph type="ctrTitle"/>
          </p:nvPr>
        </p:nvSpPr>
        <p:spPr>
          <a:xfrm>
            <a:off x="303125" y="573350"/>
            <a:ext cx="8400000" cy="688200"/>
          </a:xfrm>
          <a:prstGeom prst="rect">
            <a:avLst/>
          </a:prstGeom>
        </p:spPr>
        <p:txBody>
          <a:bodyPr anchorCtr="0" anchor="t" bIns="91425" lIns="91425" rIns="91425" tIns="91425">
            <a:noAutofit/>
          </a:bodyPr>
          <a:lstStyle/>
          <a:p>
            <a:pPr lvl="0" rtl="0">
              <a:spcBef>
                <a:spcPts val="0"/>
              </a:spcBef>
              <a:buNone/>
            </a:pPr>
            <a:r>
              <a:rPr lang="en" sz="3000"/>
              <a:t>Education In Enoosaen</a:t>
            </a:r>
          </a:p>
        </p:txBody>
      </p:sp>
      <p:sp>
        <p:nvSpPr>
          <p:cNvPr id="2258" name="Shape 2258"/>
          <p:cNvSpPr txBox="1"/>
          <p:nvPr>
            <p:ph idx="1" type="subTitle"/>
          </p:nvPr>
        </p:nvSpPr>
        <p:spPr>
          <a:xfrm>
            <a:off x="239975" y="1261550"/>
            <a:ext cx="8817300" cy="3745500"/>
          </a:xfrm>
          <a:prstGeom prst="rect">
            <a:avLst/>
          </a:prstGeom>
        </p:spPr>
        <p:txBody>
          <a:bodyPr anchorCtr="0" anchor="t" bIns="91425" lIns="91425" rIns="91425" tIns="91425">
            <a:noAutofit/>
          </a:bodyPr>
          <a:lstStyle/>
          <a:p>
            <a:pPr lvl="0" rtl="0">
              <a:spcBef>
                <a:spcPts val="0"/>
              </a:spcBef>
              <a:buNone/>
            </a:pPr>
            <a:r>
              <a:rPr b="1" i="1" lang="en" sz="2400"/>
              <a:t>Learning Target:</a:t>
            </a:r>
          </a:p>
          <a:p>
            <a:pPr indent="-403225" lvl="0" marL="365125" rtl="0">
              <a:lnSpc>
                <a:spcPct val="100000"/>
              </a:lnSpc>
              <a:spcBef>
                <a:spcPts val="0"/>
              </a:spcBef>
              <a:buClr>
                <a:srgbClr val="FFFFFF"/>
              </a:buClr>
              <a:buSzPct val="125000"/>
              <a:buFont typeface="Lato"/>
              <a:buChar char="•"/>
            </a:pPr>
            <a:r>
              <a:rPr lang="en" sz="2400">
                <a:solidFill>
                  <a:srgbClr val="FFFFFF"/>
                </a:solidFill>
              </a:rPr>
              <a:t>To make contact with students in Enoosaen</a:t>
            </a:r>
          </a:p>
          <a:p>
            <a:pPr lvl="0" rtl="0">
              <a:lnSpc>
                <a:spcPct val="100000"/>
              </a:lnSpc>
              <a:spcBef>
                <a:spcPts val="0"/>
              </a:spcBef>
              <a:buNone/>
            </a:pPr>
            <a:r>
              <a:t/>
            </a:r>
            <a:endParaRPr sz="2400">
              <a:solidFill>
                <a:srgbClr val="FFFFFF"/>
              </a:solidFill>
            </a:endParaRPr>
          </a:p>
          <a:p>
            <a:pPr lvl="0" rtl="0">
              <a:lnSpc>
                <a:spcPct val="100000"/>
              </a:lnSpc>
              <a:spcBef>
                <a:spcPts val="0"/>
              </a:spcBef>
              <a:buNone/>
            </a:pPr>
            <a:r>
              <a:rPr b="1" i="1" lang="en" sz="3000"/>
              <a:t>Warm Up</a:t>
            </a:r>
          </a:p>
          <a:p>
            <a:pPr lvl="0" rtl="0">
              <a:lnSpc>
                <a:spcPct val="100000"/>
              </a:lnSpc>
              <a:spcBef>
                <a:spcPts val="0"/>
              </a:spcBef>
              <a:buNone/>
            </a:pPr>
            <a:r>
              <a:rPr lang="en" sz="2400"/>
              <a:t>If you could talk to STUDENTS who live in rural Kenya, what questions would you have for them?</a:t>
            </a:r>
          </a:p>
          <a:p>
            <a:pPr lvl="0" rtl="0">
              <a:lnSpc>
                <a:spcPct val="100000"/>
              </a:lnSpc>
              <a:spcBef>
                <a:spcPts val="0"/>
              </a:spcBef>
              <a:buNone/>
            </a:pPr>
            <a:r>
              <a:t/>
            </a:r>
            <a:endParaRPr sz="3000"/>
          </a:p>
        </p:txBody>
      </p:sp>
      <p:sp>
        <p:nvSpPr>
          <p:cNvPr id="2259" name="Shape 2259"/>
          <p:cNvSpPr txBox="1"/>
          <p:nvPr/>
        </p:nvSpPr>
        <p:spPr>
          <a:xfrm>
            <a:off x="3764150" y="-81600"/>
            <a:ext cx="5277300" cy="473400"/>
          </a:xfrm>
          <a:prstGeom prst="rect">
            <a:avLst/>
          </a:prstGeom>
          <a:noFill/>
          <a:ln>
            <a:noFill/>
          </a:ln>
        </p:spPr>
        <p:txBody>
          <a:bodyPr anchorCtr="0" anchor="t" bIns="91425" lIns="91425" rIns="91425" tIns="91425">
            <a:noAutofit/>
          </a:bodyPr>
          <a:lstStyle/>
          <a:p>
            <a:pPr lvl="0" rtl="0">
              <a:spcBef>
                <a:spcPts val="0"/>
              </a:spcBef>
              <a:buNone/>
            </a:pPr>
            <a:r>
              <a:rPr lang="en" sz="3000">
                <a:solidFill>
                  <a:srgbClr val="FFFFFF"/>
                </a:solidFill>
                <a:latin typeface="Raleway"/>
                <a:ea typeface="Raleway"/>
                <a:cs typeface="Raleway"/>
                <a:sym typeface="Raleway"/>
              </a:rPr>
              <a:t>Wednesday July 6th 2016 </a:t>
            </a:r>
          </a:p>
        </p:txBody>
      </p:sp>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263" name="Shape 2263"/>
        <p:cNvGrpSpPr/>
        <p:nvPr/>
      </p:nvGrpSpPr>
      <p:grpSpPr>
        <a:xfrm>
          <a:off x="0" y="0"/>
          <a:ext cx="0" cy="0"/>
          <a:chOff x="0" y="0"/>
          <a:chExt cx="0" cy="0"/>
        </a:xfrm>
      </p:grpSpPr>
      <p:pic>
        <p:nvPicPr>
          <p:cNvPr id="2264" name="Shape 2264"/>
          <p:cNvPicPr preferRelativeResize="0"/>
          <p:nvPr/>
        </p:nvPicPr>
        <p:blipFill>
          <a:blip r:embed="rId3">
            <a:alphaModFix/>
          </a:blip>
          <a:stretch>
            <a:fillRect/>
          </a:stretch>
        </p:blipFill>
        <p:spPr>
          <a:xfrm>
            <a:off x="0" y="0"/>
            <a:ext cx="9144000" cy="3333750"/>
          </a:xfrm>
          <a:prstGeom prst="rect">
            <a:avLst/>
          </a:prstGeom>
          <a:noFill/>
          <a:ln>
            <a:noFill/>
          </a:ln>
        </p:spPr>
      </p:pic>
      <p:sp>
        <p:nvSpPr>
          <p:cNvPr id="2265" name="Shape 2265"/>
          <p:cNvSpPr txBox="1"/>
          <p:nvPr/>
        </p:nvSpPr>
        <p:spPr>
          <a:xfrm>
            <a:off x="764450" y="3489925"/>
            <a:ext cx="7569900" cy="1055400"/>
          </a:xfrm>
          <a:prstGeom prst="rect">
            <a:avLst/>
          </a:prstGeom>
          <a:noFill/>
          <a:ln>
            <a:noFill/>
          </a:ln>
        </p:spPr>
        <p:txBody>
          <a:bodyPr anchorCtr="0" anchor="ctr" bIns="91425" lIns="91425" rIns="91425" tIns="91425">
            <a:noAutofit/>
          </a:bodyPr>
          <a:lstStyle/>
          <a:p>
            <a:pPr lvl="0" rtl="0" algn="ctr">
              <a:spcBef>
                <a:spcPts val="0"/>
              </a:spcBef>
              <a:buNone/>
            </a:pPr>
            <a:r>
              <a:rPr lang="en" sz="2400">
                <a:solidFill>
                  <a:schemeClr val="dk2"/>
                </a:solidFill>
                <a:highlight>
                  <a:srgbClr val="FFFFFF"/>
                </a:highlight>
                <a:latin typeface="Helvetica Neue"/>
                <a:ea typeface="Helvetica Neue"/>
                <a:cs typeface="Helvetica Neue"/>
                <a:sym typeface="Helvetica Neue"/>
              </a:rPr>
              <a:t>Enoosaen is a Maasai village of about 10,000 people located in the Transmara District of southwestern Kenya, about 250 miles west of Nairobi.</a:t>
            </a:r>
          </a:p>
        </p:txBody>
      </p:sp>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269" name="Shape 2269"/>
        <p:cNvGrpSpPr/>
        <p:nvPr/>
      </p:nvGrpSpPr>
      <p:grpSpPr>
        <a:xfrm>
          <a:off x="0" y="0"/>
          <a:ext cx="0" cy="0"/>
          <a:chOff x="0" y="0"/>
          <a:chExt cx="0" cy="0"/>
        </a:xfrm>
      </p:grpSpPr>
      <p:sp>
        <p:nvSpPr>
          <p:cNvPr descr="Kakenya Ntaiya made a deal with her father: She would undergo the traditional Maasai rite of passage of female circumcision if he would let her go to high school. Ntaiya tells the fearless story of continuing on to college, and of working with her village elders to build a school for girls in her community. It's the educational journey of one that altered the destiny of 125 young women. (Filmed at TEDxMidAtlantic.)  TEDTalks is a daily video podcast of the best talks and performances from the TED Conference, where the world's leading thinkers and doers give the talk of their lives in 18 minutes (or less). Look for talks on Technology, Entertainment and Design -- plus science, business, global issues, the arts and much more. Find closed captions and translated subtitles in many languages at http://www.ted.com/translate  Follow TED news on Twitter: http://www.twitter.com/tednews Like TED on Facebook: https://www.facebook.com/TED  Subscribe to our channel: http://www.youtube.com/user/TEDtalksDirector" id="2270" name="Shape 2270" title="Kakenya Ntaiya: A girl who demanded school">
            <a:hlinkClick r:id="rId3"/>
          </p:cNvPr>
          <p:cNvSpPr/>
          <p:nvPr/>
        </p:nvSpPr>
        <p:spPr>
          <a:xfrm>
            <a:off x="1703425" y="420325"/>
            <a:ext cx="5754699" cy="4316024"/>
          </a:xfrm>
          <a:prstGeom prst="rect">
            <a:avLst/>
          </a:prstGeom>
          <a:blipFill>
            <a:blip r:embed="rId4">
              <a:alphaModFix/>
            </a:blip>
            <a:stretch>
              <a:fillRect/>
            </a:stretch>
          </a:blipFill>
          <a:ln>
            <a:noFill/>
          </a:ln>
        </p:spPr>
      </p:sp>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274" name="Shape 2274"/>
        <p:cNvGrpSpPr/>
        <p:nvPr/>
      </p:nvGrpSpPr>
      <p:grpSpPr>
        <a:xfrm>
          <a:off x="0" y="0"/>
          <a:ext cx="0" cy="0"/>
          <a:chOff x="0" y="0"/>
          <a:chExt cx="0" cy="0"/>
        </a:xfrm>
      </p:grpSpPr>
      <p:sp>
        <p:nvSpPr>
          <p:cNvPr id="2275" name="Shape 2275"/>
          <p:cNvSpPr txBox="1"/>
          <p:nvPr>
            <p:ph type="ctrTitle"/>
          </p:nvPr>
        </p:nvSpPr>
        <p:spPr>
          <a:xfrm>
            <a:off x="303125" y="344750"/>
            <a:ext cx="8400000" cy="688200"/>
          </a:xfrm>
          <a:prstGeom prst="rect">
            <a:avLst/>
          </a:prstGeom>
        </p:spPr>
        <p:txBody>
          <a:bodyPr anchorCtr="0" anchor="t" bIns="91425" lIns="91425" rIns="91425" tIns="91425">
            <a:noAutofit/>
          </a:bodyPr>
          <a:lstStyle/>
          <a:p>
            <a:pPr lvl="0" rtl="0">
              <a:spcBef>
                <a:spcPts val="0"/>
              </a:spcBef>
              <a:buNone/>
            </a:pPr>
            <a:r>
              <a:rPr lang="en" sz="3000"/>
              <a:t>System Design</a:t>
            </a:r>
          </a:p>
        </p:txBody>
      </p:sp>
      <p:sp>
        <p:nvSpPr>
          <p:cNvPr id="2276" name="Shape 2276"/>
          <p:cNvSpPr txBox="1"/>
          <p:nvPr>
            <p:ph idx="1" type="subTitle"/>
          </p:nvPr>
        </p:nvSpPr>
        <p:spPr>
          <a:xfrm>
            <a:off x="468575" y="1124600"/>
            <a:ext cx="8318700" cy="3323700"/>
          </a:xfrm>
          <a:prstGeom prst="rect">
            <a:avLst/>
          </a:prstGeom>
        </p:spPr>
        <p:txBody>
          <a:bodyPr anchorCtr="0" anchor="t" bIns="91425" lIns="91425" rIns="91425" tIns="91425">
            <a:noAutofit/>
          </a:bodyPr>
          <a:lstStyle/>
          <a:p>
            <a:pPr lvl="0" rtl="0">
              <a:spcBef>
                <a:spcPts val="0"/>
              </a:spcBef>
              <a:buNone/>
            </a:pPr>
            <a:r>
              <a:rPr b="1" i="1" lang="en" sz="2400"/>
              <a:t>Learning Target:</a:t>
            </a:r>
          </a:p>
          <a:p>
            <a:pPr indent="-403225" lvl="0" marL="365125" rtl="0">
              <a:lnSpc>
                <a:spcPct val="100000"/>
              </a:lnSpc>
              <a:spcBef>
                <a:spcPts val="0"/>
              </a:spcBef>
              <a:buClr>
                <a:srgbClr val="FFFFFF"/>
              </a:buClr>
              <a:buSzPct val="125000"/>
              <a:buFont typeface="Lato"/>
              <a:buChar char="•"/>
            </a:pPr>
            <a:r>
              <a:rPr lang="en" sz="2400">
                <a:solidFill>
                  <a:srgbClr val="FFFFFF"/>
                </a:solidFill>
              </a:rPr>
              <a:t>To be able to design a stand alone solar system </a:t>
            </a:r>
          </a:p>
          <a:p>
            <a:pPr lvl="0" rtl="0">
              <a:lnSpc>
                <a:spcPct val="100000"/>
              </a:lnSpc>
              <a:spcBef>
                <a:spcPts val="0"/>
              </a:spcBef>
              <a:buNone/>
            </a:pPr>
            <a:r>
              <a:t/>
            </a:r>
            <a:endParaRPr sz="2400">
              <a:solidFill>
                <a:srgbClr val="FFFFFF"/>
              </a:solidFill>
            </a:endParaRPr>
          </a:p>
          <a:p>
            <a:pPr lvl="0" rtl="0">
              <a:lnSpc>
                <a:spcPct val="100000"/>
              </a:lnSpc>
              <a:spcBef>
                <a:spcPts val="0"/>
              </a:spcBef>
              <a:buNone/>
            </a:pPr>
            <a:r>
              <a:rPr b="1" i="1" lang="en" sz="3000"/>
              <a:t>Warm Up</a:t>
            </a:r>
          </a:p>
          <a:p>
            <a:pPr lvl="0" rtl="0">
              <a:lnSpc>
                <a:spcPct val="100000"/>
              </a:lnSpc>
              <a:spcBef>
                <a:spcPts val="0"/>
              </a:spcBef>
              <a:buNone/>
            </a:pPr>
            <a:r>
              <a:rPr lang="en" sz="2400"/>
              <a:t>Look back at your system design ideas from yesterday - what would you like to add to your idea? What would you power from your ideal solar system?</a:t>
            </a:r>
          </a:p>
        </p:txBody>
      </p:sp>
      <p:sp>
        <p:nvSpPr>
          <p:cNvPr id="2277" name="Shape 2277"/>
          <p:cNvSpPr txBox="1"/>
          <p:nvPr/>
        </p:nvSpPr>
        <p:spPr>
          <a:xfrm>
            <a:off x="3764150" y="-81600"/>
            <a:ext cx="5277300" cy="473400"/>
          </a:xfrm>
          <a:prstGeom prst="rect">
            <a:avLst/>
          </a:prstGeom>
          <a:noFill/>
          <a:ln>
            <a:noFill/>
          </a:ln>
        </p:spPr>
        <p:txBody>
          <a:bodyPr anchorCtr="0" anchor="t" bIns="91425" lIns="91425" rIns="91425" tIns="91425">
            <a:noAutofit/>
          </a:bodyPr>
          <a:lstStyle/>
          <a:p>
            <a:pPr lvl="0" rtl="0">
              <a:spcBef>
                <a:spcPts val="0"/>
              </a:spcBef>
              <a:buNone/>
            </a:pPr>
            <a:r>
              <a:rPr lang="en" sz="3000">
                <a:solidFill>
                  <a:srgbClr val="FFFFFF"/>
                </a:solidFill>
                <a:latin typeface="Raleway"/>
                <a:ea typeface="Raleway"/>
                <a:cs typeface="Raleway"/>
                <a:sym typeface="Raleway"/>
              </a:rPr>
              <a:t>Thur</a:t>
            </a:r>
            <a:r>
              <a:rPr lang="en" sz="3000">
                <a:solidFill>
                  <a:srgbClr val="FFFFFF"/>
                </a:solidFill>
                <a:latin typeface="Raleway"/>
                <a:ea typeface="Raleway"/>
                <a:cs typeface="Raleway"/>
                <a:sym typeface="Raleway"/>
              </a:rPr>
              <a:t>sday July 7th 2016 </a:t>
            </a:r>
          </a:p>
        </p:txBody>
      </p:sp>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281" name="Shape 2281"/>
        <p:cNvGrpSpPr/>
        <p:nvPr/>
      </p:nvGrpSpPr>
      <p:grpSpPr>
        <a:xfrm>
          <a:off x="0" y="0"/>
          <a:ext cx="0" cy="0"/>
          <a:chOff x="0" y="0"/>
          <a:chExt cx="0" cy="0"/>
        </a:xfrm>
      </p:grpSpPr>
      <p:sp>
        <p:nvSpPr>
          <p:cNvPr id="2282" name="Shape 2282"/>
          <p:cNvSpPr txBox="1"/>
          <p:nvPr>
            <p:ph type="ctrTitle"/>
          </p:nvPr>
        </p:nvSpPr>
        <p:spPr>
          <a:xfrm>
            <a:off x="303125" y="344750"/>
            <a:ext cx="8400000" cy="688200"/>
          </a:xfrm>
          <a:prstGeom prst="rect">
            <a:avLst/>
          </a:prstGeom>
        </p:spPr>
        <p:txBody>
          <a:bodyPr anchorCtr="0" anchor="t" bIns="91425" lIns="91425" rIns="91425" tIns="91425">
            <a:noAutofit/>
          </a:bodyPr>
          <a:lstStyle/>
          <a:p>
            <a:pPr lvl="0" rtl="0">
              <a:spcBef>
                <a:spcPts val="0"/>
              </a:spcBef>
              <a:buNone/>
            </a:pPr>
            <a:r>
              <a:rPr lang="en" sz="3000"/>
              <a:t>Suitcase Building!</a:t>
            </a:r>
          </a:p>
        </p:txBody>
      </p:sp>
      <p:sp>
        <p:nvSpPr>
          <p:cNvPr id="2283" name="Shape 2283"/>
          <p:cNvSpPr txBox="1"/>
          <p:nvPr>
            <p:ph idx="1" type="subTitle"/>
          </p:nvPr>
        </p:nvSpPr>
        <p:spPr>
          <a:xfrm>
            <a:off x="468575" y="1124600"/>
            <a:ext cx="8318700" cy="3323700"/>
          </a:xfrm>
          <a:prstGeom prst="rect">
            <a:avLst/>
          </a:prstGeom>
        </p:spPr>
        <p:txBody>
          <a:bodyPr anchorCtr="0" anchor="t" bIns="91425" lIns="91425" rIns="91425" tIns="91425">
            <a:noAutofit/>
          </a:bodyPr>
          <a:lstStyle/>
          <a:p>
            <a:pPr lvl="0" rtl="0">
              <a:spcBef>
                <a:spcPts val="0"/>
              </a:spcBef>
              <a:buNone/>
            </a:pPr>
            <a:r>
              <a:rPr b="1" i="1" lang="en" sz="2400"/>
              <a:t>Learning Target:</a:t>
            </a:r>
          </a:p>
          <a:p>
            <a:pPr indent="-403225" lvl="0" marL="365125" rtl="0">
              <a:lnSpc>
                <a:spcPct val="100000"/>
              </a:lnSpc>
              <a:spcBef>
                <a:spcPts val="0"/>
              </a:spcBef>
              <a:buClr>
                <a:srgbClr val="FFFFFF"/>
              </a:buClr>
              <a:buSzPct val="125000"/>
              <a:buFont typeface="Lato"/>
              <a:buChar char="•"/>
            </a:pPr>
            <a:r>
              <a:rPr lang="en" sz="2400">
                <a:solidFill>
                  <a:srgbClr val="FFFFFF"/>
                </a:solidFill>
              </a:rPr>
              <a:t>To be able to build and wire the solar suitcase</a:t>
            </a:r>
          </a:p>
          <a:p>
            <a:pPr lvl="0" rtl="0">
              <a:lnSpc>
                <a:spcPct val="100000"/>
              </a:lnSpc>
              <a:spcBef>
                <a:spcPts val="0"/>
              </a:spcBef>
              <a:buNone/>
            </a:pPr>
            <a:r>
              <a:t/>
            </a:r>
            <a:endParaRPr sz="2400">
              <a:solidFill>
                <a:srgbClr val="FFFFFF"/>
              </a:solidFill>
            </a:endParaRPr>
          </a:p>
          <a:p>
            <a:pPr lvl="0" rtl="0">
              <a:lnSpc>
                <a:spcPct val="100000"/>
              </a:lnSpc>
              <a:spcBef>
                <a:spcPts val="0"/>
              </a:spcBef>
              <a:buNone/>
            </a:pPr>
            <a:r>
              <a:rPr b="1" i="1" lang="en" sz="3000"/>
              <a:t>Warm Up</a:t>
            </a:r>
          </a:p>
          <a:p>
            <a:pPr indent="-381000" lvl="0" marL="457200" rtl="0">
              <a:lnSpc>
                <a:spcPct val="100000"/>
              </a:lnSpc>
              <a:spcBef>
                <a:spcPts val="0"/>
              </a:spcBef>
              <a:buSzPct val="100000"/>
              <a:buChar char="●"/>
            </a:pPr>
            <a:r>
              <a:rPr lang="en" sz="2400"/>
              <a:t>How well did you work as a team yesterday? Reflect in your notebook whether there is anything you will do in the same way or differently today.</a:t>
            </a:r>
          </a:p>
        </p:txBody>
      </p:sp>
      <p:sp>
        <p:nvSpPr>
          <p:cNvPr id="2284" name="Shape 2284"/>
          <p:cNvSpPr txBox="1"/>
          <p:nvPr/>
        </p:nvSpPr>
        <p:spPr>
          <a:xfrm>
            <a:off x="3764150" y="-81600"/>
            <a:ext cx="5277300" cy="473400"/>
          </a:xfrm>
          <a:prstGeom prst="rect">
            <a:avLst/>
          </a:prstGeom>
          <a:noFill/>
          <a:ln>
            <a:noFill/>
          </a:ln>
        </p:spPr>
        <p:txBody>
          <a:bodyPr anchorCtr="0" anchor="t" bIns="91425" lIns="91425" rIns="91425" tIns="91425">
            <a:noAutofit/>
          </a:bodyPr>
          <a:lstStyle/>
          <a:p>
            <a:pPr lvl="0" rtl="0">
              <a:spcBef>
                <a:spcPts val="0"/>
              </a:spcBef>
              <a:buNone/>
            </a:pPr>
            <a:r>
              <a:rPr lang="en" sz="3000">
                <a:solidFill>
                  <a:srgbClr val="FFFFFF"/>
                </a:solidFill>
                <a:latin typeface="Raleway"/>
                <a:ea typeface="Raleway"/>
                <a:cs typeface="Raleway"/>
                <a:sym typeface="Raleway"/>
              </a:rPr>
              <a:t>Thur</a:t>
            </a:r>
            <a:r>
              <a:rPr lang="en" sz="3000">
                <a:solidFill>
                  <a:srgbClr val="FFFFFF"/>
                </a:solidFill>
                <a:latin typeface="Raleway"/>
                <a:ea typeface="Raleway"/>
                <a:cs typeface="Raleway"/>
                <a:sym typeface="Raleway"/>
              </a:rPr>
              <a:t>sday July 7th 2016 </a:t>
            </a:r>
          </a:p>
        </p:txBody>
      </p:sp>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288" name="Shape 2288"/>
        <p:cNvGrpSpPr/>
        <p:nvPr/>
      </p:nvGrpSpPr>
      <p:grpSpPr>
        <a:xfrm>
          <a:off x="0" y="0"/>
          <a:ext cx="0" cy="0"/>
          <a:chOff x="0" y="0"/>
          <a:chExt cx="0" cy="0"/>
        </a:xfrm>
      </p:grpSpPr>
      <p:sp>
        <p:nvSpPr>
          <p:cNvPr id="2289" name="Shape 2289"/>
          <p:cNvSpPr txBox="1"/>
          <p:nvPr>
            <p:ph type="title"/>
          </p:nvPr>
        </p:nvSpPr>
        <p:spPr>
          <a:xfrm>
            <a:off x="265500" y="178150"/>
            <a:ext cx="4045200" cy="1318200"/>
          </a:xfrm>
          <a:prstGeom prst="rect">
            <a:avLst/>
          </a:prstGeom>
        </p:spPr>
        <p:txBody>
          <a:bodyPr anchorCtr="0" anchor="b" bIns="91425" lIns="91425" rIns="91425" tIns="91425">
            <a:noAutofit/>
          </a:bodyPr>
          <a:lstStyle/>
          <a:p>
            <a:pPr lvl="0" rtl="0">
              <a:spcBef>
                <a:spcPts val="0"/>
              </a:spcBef>
              <a:buNone/>
            </a:pPr>
            <a:r>
              <a:rPr lang="en"/>
              <a:t>Day 9</a:t>
            </a:r>
          </a:p>
        </p:txBody>
      </p:sp>
      <p:sp>
        <p:nvSpPr>
          <p:cNvPr id="2290" name="Shape 2290"/>
          <p:cNvSpPr txBox="1"/>
          <p:nvPr>
            <p:ph idx="1" type="subTitle"/>
          </p:nvPr>
        </p:nvSpPr>
        <p:spPr>
          <a:xfrm>
            <a:off x="265500" y="1496348"/>
            <a:ext cx="4045200" cy="3359700"/>
          </a:xfrm>
          <a:prstGeom prst="rect">
            <a:avLst/>
          </a:prstGeom>
        </p:spPr>
        <p:txBody>
          <a:bodyPr anchorCtr="0" anchor="t" bIns="91425" lIns="91425" rIns="91425" tIns="91425">
            <a:noAutofit/>
          </a:bodyPr>
          <a:lstStyle/>
          <a:p>
            <a:pPr lvl="0" rtl="0">
              <a:spcBef>
                <a:spcPts val="0"/>
              </a:spcBef>
              <a:buNone/>
            </a:pPr>
            <a:r>
              <a:rPr b="1" i="1" lang="en"/>
              <a:t>Friday July 8</a:t>
            </a:r>
          </a:p>
          <a:p>
            <a:pPr lvl="0" rtl="0">
              <a:spcBef>
                <a:spcPts val="0"/>
              </a:spcBef>
              <a:buNone/>
            </a:pPr>
            <a:r>
              <a:t/>
            </a:r>
            <a:endParaRPr/>
          </a:p>
          <a:p>
            <a:pPr lvl="0" rtl="0">
              <a:spcBef>
                <a:spcPts val="0"/>
              </a:spcBef>
              <a:buNone/>
            </a:pPr>
            <a:r>
              <a:rPr lang="en"/>
              <a:t>Community Building</a:t>
            </a:r>
            <a:br>
              <a:rPr lang="en"/>
            </a:br>
            <a:r>
              <a:rPr lang="en"/>
              <a:t>Review</a:t>
            </a:r>
            <a:br>
              <a:rPr lang="en"/>
            </a:br>
            <a:r>
              <a:rPr lang="en"/>
              <a:t>Formative Assessment #2</a:t>
            </a:r>
            <a:br>
              <a:rPr lang="en"/>
            </a:br>
            <a:r>
              <a:rPr lang="en"/>
              <a:t>Shark Tank</a:t>
            </a:r>
            <a:br>
              <a:rPr lang="en"/>
            </a:br>
            <a:r>
              <a:rPr lang="en"/>
              <a:t>College and Career</a:t>
            </a:r>
          </a:p>
        </p:txBody>
      </p:sp>
      <p:sp>
        <p:nvSpPr>
          <p:cNvPr id="2291" name="Shape 2291"/>
          <p:cNvSpPr txBox="1"/>
          <p:nvPr>
            <p:ph idx="2" type="body"/>
          </p:nvPr>
        </p:nvSpPr>
        <p:spPr>
          <a:xfrm>
            <a:off x="4586550" y="269150"/>
            <a:ext cx="4557600" cy="4364700"/>
          </a:xfrm>
          <a:prstGeom prst="rect">
            <a:avLst/>
          </a:prstGeom>
        </p:spPr>
        <p:txBody>
          <a:bodyPr anchorCtr="0" anchor="ctr" bIns="91425" lIns="91425" rIns="91425" tIns="91425">
            <a:noAutofit/>
          </a:bodyPr>
          <a:lstStyle/>
          <a:p>
            <a:pPr lvl="0" rtl="0">
              <a:spcBef>
                <a:spcPts val="0"/>
              </a:spcBef>
              <a:buNone/>
            </a:pPr>
            <a:r>
              <a:rPr b="1" i="1" lang="en"/>
              <a:t>8.15 - 8.30: Arrival and Breakfast</a:t>
            </a:r>
            <a:br>
              <a:rPr lang="en"/>
            </a:br>
            <a:r>
              <a:rPr lang="en"/>
              <a:t>8.30 - 9.15: Community building</a:t>
            </a:r>
            <a:br>
              <a:rPr lang="en"/>
            </a:br>
            <a:r>
              <a:rPr lang="en"/>
              <a:t>9.15 - 10.15: Solar engineering prep - Review </a:t>
            </a:r>
            <a:br>
              <a:rPr lang="en"/>
            </a:br>
            <a:r>
              <a:rPr b="1" i="1" lang="en"/>
              <a:t>10.15 - 10.30: Break</a:t>
            </a:r>
            <a:br>
              <a:rPr lang="en"/>
            </a:br>
            <a:r>
              <a:rPr lang="en"/>
              <a:t>10.30 - 11.15: System Design</a:t>
            </a:r>
            <a:br>
              <a:rPr lang="en"/>
            </a:br>
            <a:r>
              <a:rPr lang="en"/>
              <a:t>11.15 - 12.00 Written Assessment #2</a:t>
            </a:r>
            <a:br>
              <a:rPr lang="en"/>
            </a:br>
            <a:r>
              <a:rPr b="1" i="1" lang="en"/>
              <a:t>12.00 - 12.30: Lunch</a:t>
            </a:r>
            <a:br>
              <a:rPr lang="en"/>
            </a:br>
            <a:r>
              <a:rPr lang="en"/>
              <a:t>12.30 - 1.15: Shark Tank Pitch Preparation</a:t>
            </a:r>
            <a:br>
              <a:rPr lang="en"/>
            </a:br>
            <a:r>
              <a:rPr lang="en"/>
              <a:t>1.15- 2.15: Shark Tank</a:t>
            </a:r>
            <a:br>
              <a:rPr lang="en"/>
            </a:br>
            <a:r>
              <a:rPr b="1" i="1" lang="en"/>
              <a:t>2.15 - 2.30: Break</a:t>
            </a:r>
            <a:br>
              <a:rPr lang="en"/>
            </a:br>
            <a:r>
              <a:rPr lang="en"/>
              <a:t>2.30 - 3.15: College and Career</a:t>
            </a:r>
            <a:br>
              <a:rPr lang="en"/>
            </a:br>
            <a:r>
              <a:rPr lang="en"/>
              <a:t>3.15 - 3.30: Closing reflections</a:t>
            </a:r>
          </a:p>
        </p:txBody>
      </p:sp>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295" name="Shape 2295"/>
        <p:cNvGrpSpPr/>
        <p:nvPr/>
      </p:nvGrpSpPr>
      <p:grpSpPr>
        <a:xfrm>
          <a:off x="0" y="0"/>
          <a:ext cx="0" cy="0"/>
          <a:chOff x="0" y="0"/>
          <a:chExt cx="0" cy="0"/>
        </a:xfrm>
      </p:grpSpPr>
      <p:sp>
        <p:nvSpPr>
          <p:cNvPr id="2296" name="Shape 2296"/>
          <p:cNvSpPr txBox="1"/>
          <p:nvPr>
            <p:ph type="ctrTitle"/>
          </p:nvPr>
        </p:nvSpPr>
        <p:spPr>
          <a:xfrm>
            <a:off x="303125" y="344750"/>
            <a:ext cx="8400000" cy="688200"/>
          </a:xfrm>
          <a:prstGeom prst="rect">
            <a:avLst/>
          </a:prstGeom>
        </p:spPr>
        <p:txBody>
          <a:bodyPr anchorCtr="0" anchor="t" bIns="91425" lIns="91425" rIns="91425" tIns="91425">
            <a:noAutofit/>
          </a:bodyPr>
          <a:lstStyle/>
          <a:p>
            <a:pPr lvl="0" rtl="0">
              <a:spcBef>
                <a:spcPts val="0"/>
              </a:spcBef>
              <a:buNone/>
            </a:pPr>
            <a:r>
              <a:rPr lang="en" sz="3000"/>
              <a:t>System Design</a:t>
            </a:r>
          </a:p>
        </p:txBody>
      </p:sp>
      <p:sp>
        <p:nvSpPr>
          <p:cNvPr id="2297" name="Shape 2297"/>
          <p:cNvSpPr txBox="1"/>
          <p:nvPr>
            <p:ph idx="1" type="subTitle"/>
          </p:nvPr>
        </p:nvSpPr>
        <p:spPr>
          <a:xfrm>
            <a:off x="468575" y="1124600"/>
            <a:ext cx="8318700" cy="3323700"/>
          </a:xfrm>
          <a:prstGeom prst="rect">
            <a:avLst/>
          </a:prstGeom>
        </p:spPr>
        <p:txBody>
          <a:bodyPr anchorCtr="0" anchor="t" bIns="91425" lIns="91425" rIns="91425" tIns="91425">
            <a:noAutofit/>
          </a:bodyPr>
          <a:lstStyle/>
          <a:p>
            <a:pPr lvl="0" rtl="0">
              <a:spcBef>
                <a:spcPts val="0"/>
              </a:spcBef>
              <a:buNone/>
            </a:pPr>
            <a:r>
              <a:rPr b="1" i="1" lang="en" sz="2400"/>
              <a:t>Learning Target:</a:t>
            </a:r>
          </a:p>
          <a:p>
            <a:pPr indent="-403225" lvl="0" marL="365125" rtl="0">
              <a:lnSpc>
                <a:spcPct val="100000"/>
              </a:lnSpc>
              <a:spcBef>
                <a:spcPts val="0"/>
              </a:spcBef>
              <a:buClr>
                <a:srgbClr val="FFFFFF"/>
              </a:buClr>
              <a:buSzPct val="125000"/>
              <a:buFont typeface="Lato"/>
              <a:buChar char="•"/>
            </a:pPr>
            <a:r>
              <a:rPr lang="en" sz="2400">
                <a:solidFill>
                  <a:srgbClr val="FFFFFF"/>
                </a:solidFill>
              </a:rPr>
              <a:t>To be able to design a stand alone solar system </a:t>
            </a:r>
          </a:p>
          <a:p>
            <a:pPr lvl="0" rtl="0">
              <a:lnSpc>
                <a:spcPct val="100000"/>
              </a:lnSpc>
              <a:spcBef>
                <a:spcPts val="0"/>
              </a:spcBef>
              <a:buNone/>
            </a:pPr>
            <a:r>
              <a:t/>
            </a:r>
            <a:endParaRPr sz="2400">
              <a:solidFill>
                <a:srgbClr val="FFFFFF"/>
              </a:solidFill>
            </a:endParaRPr>
          </a:p>
          <a:p>
            <a:pPr lvl="0" rtl="0">
              <a:lnSpc>
                <a:spcPct val="100000"/>
              </a:lnSpc>
              <a:spcBef>
                <a:spcPts val="0"/>
              </a:spcBef>
              <a:buNone/>
            </a:pPr>
            <a:r>
              <a:rPr b="1" i="1" lang="en" sz="3000"/>
              <a:t>Warm Up</a:t>
            </a:r>
          </a:p>
          <a:p>
            <a:pPr lvl="0" rtl="0">
              <a:lnSpc>
                <a:spcPct val="100000"/>
              </a:lnSpc>
              <a:spcBef>
                <a:spcPts val="0"/>
              </a:spcBef>
              <a:buNone/>
            </a:pPr>
            <a:r>
              <a:rPr lang="en" sz="2400"/>
              <a:t>Find your “Designing Stand Alone Solar Electric Systems” hand out. Where did you get as a group yesterday? Would you be able BY YOURSELF to find battery, solar panel and charge controller size?</a:t>
            </a:r>
          </a:p>
        </p:txBody>
      </p:sp>
      <p:sp>
        <p:nvSpPr>
          <p:cNvPr id="2298" name="Shape 2298"/>
          <p:cNvSpPr txBox="1"/>
          <p:nvPr/>
        </p:nvSpPr>
        <p:spPr>
          <a:xfrm>
            <a:off x="3764150" y="-81600"/>
            <a:ext cx="5277300" cy="473400"/>
          </a:xfrm>
          <a:prstGeom prst="rect">
            <a:avLst/>
          </a:prstGeom>
          <a:noFill/>
          <a:ln>
            <a:noFill/>
          </a:ln>
        </p:spPr>
        <p:txBody>
          <a:bodyPr anchorCtr="0" anchor="t" bIns="91425" lIns="91425" rIns="91425" tIns="91425">
            <a:noAutofit/>
          </a:bodyPr>
          <a:lstStyle/>
          <a:p>
            <a:pPr lvl="0" rtl="0">
              <a:spcBef>
                <a:spcPts val="0"/>
              </a:spcBef>
              <a:buNone/>
            </a:pPr>
            <a:r>
              <a:rPr lang="en" sz="3000">
                <a:solidFill>
                  <a:srgbClr val="FFFFFF"/>
                </a:solidFill>
                <a:latin typeface="Raleway"/>
                <a:ea typeface="Raleway"/>
                <a:cs typeface="Raleway"/>
                <a:sym typeface="Raleway"/>
              </a:rPr>
              <a:t>Fri</a:t>
            </a:r>
            <a:r>
              <a:rPr lang="en" sz="3000">
                <a:solidFill>
                  <a:srgbClr val="FFFFFF"/>
                </a:solidFill>
                <a:latin typeface="Raleway"/>
                <a:ea typeface="Raleway"/>
                <a:cs typeface="Raleway"/>
                <a:sym typeface="Raleway"/>
              </a:rPr>
              <a:t>day July 8th 2016 </a:t>
            </a:r>
          </a:p>
        </p:txBody>
      </p:sp>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302" name="Shape 2302"/>
        <p:cNvGrpSpPr/>
        <p:nvPr/>
      </p:nvGrpSpPr>
      <p:grpSpPr>
        <a:xfrm>
          <a:off x="0" y="0"/>
          <a:ext cx="0" cy="0"/>
          <a:chOff x="0" y="0"/>
          <a:chExt cx="0" cy="0"/>
        </a:xfrm>
      </p:grpSpPr>
      <p:sp>
        <p:nvSpPr>
          <p:cNvPr id="2303" name="Shape 2303"/>
          <p:cNvSpPr txBox="1"/>
          <p:nvPr>
            <p:ph type="title"/>
          </p:nvPr>
        </p:nvSpPr>
        <p:spPr>
          <a:xfrm>
            <a:off x="2400250" y="575950"/>
            <a:ext cx="6321600" cy="635400"/>
          </a:xfrm>
          <a:prstGeom prst="rect">
            <a:avLst/>
          </a:prstGeom>
        </p:spPr>
        <p:txBody>
          <a:bodyPr anchorCtr="0" anchor="t" bIns="91425" lIns="91425" rIns="91425" tIns="91425">
            <a:noAutofit/>
          </a:bodyPr>
          <a:lstStyle/>
          <a:p>
            <a:pPr lvl="0">
              <a:spcBef>
                <a:spcPts val="0"/>
              </a:spcBef>
              <a:buNone/>
            </a:pPr>
            <a:r>
              <a:rPr lang="en"/>
              <a:t>System Design</a:t>
            </a:r>
          </a:p>
        </p:txBody>
      </p:sp>
      <p:sp>
        <p:nvSpPr>
          <p:cNvPr id="2304" name="Shape 2304"/>
          <p:cNvSpPr txBox="1"/>
          <p:nvPr>
            <p:ph idx="1" type="body"/>
          </p:nvPr>
        </p:nvSpPr>
        <p:spPr>
          <a:xfrm>
            <a:off x="2410112" y="1290975"/>
            <a:ext cx="6321600" cy="3002399"/>
          </a:xfrm>
          <a:prstGeom prst="rect">
            <a:avLst/>
          </a:prstGeom>
        </p:spPr>
        <p:txBody>
          <a:bodyPr anchorCtr="0" anchor="t" bIns="91425" lIns="91425" rIns="91425" tIns="91425">
            <a:noAutofit/>
          </a:bodyPr>
          <a:lstStyle/>
          <a:p>
            <a:pPr indent="-228600" lvl="0" marL="457200" rtl="0">
              <a:spcBef>
                <a:spcPts val="0"/>
              </a:spcBef>
              <a:buAutoNum type="arabicPeriod"/>
            </a:pPr>
            <a:r>
              <a:rPr lang="en"/>
              <a:t>Complete your design and make sure EVERYONE in the group knows how to follow the steps for battery, solar panel and charge controller sizing</a:t>
            </a:r>
          </a:p>
          <a:p>
            <a:pPr indent="-228600" lvl="0" marL="457200" rtl="0">
              <a:spcBef>
                <a:spcPts val="0"/>
              </a:spcBef>
              <a:buAutoNum type="arabicPeriod"/>
            </a:pPr>
            <a:r>
              <a:rPr lang="en"/>
              <a:t>Draw a single line diagram</a:t>
            </a:r>
          </a:p>
          <a:p>
            <a:pPr indent="-228600" lvl="0" marL="457200" rtl="0">
              <a:spcBef>
                <a:spcPts val="0"/>
              </a:spcBef>
              <a:buAutoNum type="arabicPeriod"/>
            </a:pPr>
            <a:r>
              <a:rPr lang="en"/>
              <a:t>Decide what will go on your display (you get two large pieces of paper)</a:t>
            </a:r>
          </a:p>
          <a:p>
            <a:pPr indent="-228600" lvl="0" marL="457200" rtl="0">
              <a:spcBef>
                <a:spcPts val="0"/>
              </a:spcBef>
              <a:buAutoNum type="arabicPeriod"/>
            </a:pPr>
            <a:r>
              <a:rPr lang="en"/>
              <a:t>Come up with a name for your company and / or your project idea</a:t>
            </a:r>
          </a:p>
          <a:p>
            <a:pPr indent="-228600" lvl="0" marL="457200">
              <a:spcBef>
                <a:spcPts val="0"/>
              </a:spcBef>
              <a:buAutoNum type="arabicPeriod"/>
            </a:pPr>
            <a:r>
              <a:rPr lang="en"/>
              <a:t>Start to think about the main points you need to communicate to the investors</a:t>
            </a:r>
          </a:p>
        </p:txBody>
      </p:sp>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308" name="Shape 2308"/>
        <p:cNvGrpSpPr/>
        <p:nvPr/>
      </p:nvGrpSpPr>
      <p:grpSpPr>
        <a:xfrm>
          <a:off x="0" y="0"/>
          <a:ext cx="0" cy="0"/>
          <a:chOff x="0" y="0"/>
          <a:chExt cx="0" cy="0"/>
        </a:xfrm>
      </p:grpSpPr>
      <p:sp>
        <p:nvSpPr>
          <p:cNvPr id="2309" name="Shape 2309"/>
          <p:cNvSpPr txBox="1"/>
          <p:nvPr>
            <p:ph type="title"/>
          </p:nvPr>
        </p:nvSpPr>
        <p:spPr>
          <a:xfrm>
            <a:off x="2400250" y="575950"/>
            <a:ext cx="6321600" cy="635400"/>
          </a:xfrm>
          <a:prstGeom prst="rect">
            <a:avLst/>
          </a:prstGeom>
        </p:spPr>
        <p:txBody>
          <a:bodyPr anchorCtr="0" anchor="t" bIns="91425" lIns="91425" rIns="91425" tIns="91425">
            <a:noAutofit/>
          </a:bodyPr>
          <a:lstStyle/>
          <a:p>
            <a:pPr lvl="0">
              <a:spcBef>
                <a:spcPts val="0"/>
              </a:spcBef>
              <a:buNone/>
            </a:pPr>
            <a:r>
              <a:rPr lang="en"/>
              <a:t>Your Pitch</a:t>
            </a:r>
          </a:p>
        </p:txBody>
      </p:sp>
      <p:sp>
        <p:nvSpPr>
          <p:cNvPr id="2310" name="Shape 2310"/>
          <p:cNvSpPr txBox="1"/>
          <p:nvPr>
            <p:ph idx="1" type="body"/>
          </p:nvPr>
        </p:nvSpPr>
        <p:spPr>
          <a:xfrm>
            <a:off x="2410112" y="1595775"/>
            <a:ext cx="6321600" cy="3002399"/>
          </a:xfrm>
          <a:prstGeom prst="rect">
            <a:avLst/>
          </a:prstGeom>
        </p:spPr>
        <p:txBody>
          <a:bodyPr anchorCtr="0" anchor="t" bIns="91425" lIns="91425" rIns="91425" tIns="91425">
            <a:noAutofit/>
          </a:bodyPr>
          <a:lstStyle/>
          <a:p>
            <a:pPr indent="-228600" lvl="0" marL="457200" rtl="0">
              <a:spcBef>
                <a:spcPts val="0"/>
              </a:spcBef>
              <a:buAutoNum type="arabicPeriod"/>
            </a:pPr>
            <a:r>
              <a:rPr lang="en"/>
              <a:t>What is the need or problem you are addressing?</a:t>
            </a:r>
          </a:p>
          <a:p>
            <a:pPr indent="-228600" lvl="0" marL="457200" rtl="0">
              <a:spcBef>
                <a:spcPts val="0"/>
              </a:spcBef>
              <a:buAutoNum type="arabicPeriod"/>
            </a:pPr>
            <a:r>
              <a:rPr lang="en"/>
              <a:t>How does your system work?</a:t>
            </a:r>
          </a:p>
          <a:p>
            <a:pPr indent="-228600" lvl="0" marL="457200" rtl="0">
              <a:spcBef>
                <a:spcPts val="0"/>
              </a:spcBef>
              <a:buAutoNum type="arabicPeriod"/>
            </a:pPr>
            <a:r>
              <a:rPr lang="en"/>
              <a:t>How does it address the problem?</a:t>
            </a:r>
          </a:p>
          <a:p>
            <a:pPr indent="-228600" lvl="0" marL="457200" rtl="0">
              <a:spcBef>
                <a:spcPts val="0"/>
              </a:spcBef>
              <a:buAutoNum type="arabicPeriod"/>
            </a:pPr>
            <a:r>
              <a:rPr lang="en"/>
              <a:t>What is the cost?</a:t>
            </a:r>
          </a:p>
          <a:p>
            <a:pPr indent="-228600" lvl="0" marL="457200">
              <a:spcBef>
                <a:spcPts val="0"/>
              </a:spcBef>
              <a:buAutoNum type="arabicPeriod"/>
            </a:pPr>
            <a:r>
              <a:rPr lang="en"/>
              <a:t>What is your value proposition - why is your product worth the money?</a:t>
            </a:r>
          </a:p>
        </p:txBody>
      </p:sp>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314" name="Shape 2314"/>
        <p:cNvGrpSpPr/>
        <p:nvPr/>
      </p:nvGrpSpPr>
      <p:grpSpPr>
        <a:xfrm>
          <a:off x="0" y="0"/>
          <a:ext cx="0" cy="0"/>
          <a:chOff x="0" y="0"/>
          <a:chExt cx="0" cy="0"/>
        </a:xfrm>
      </p:grpSpPr>
      <p:sp>
        <p:nvSpPr>
          <p:cNvPr id="2315" name="Shape 2315"/>
          <p:cNvSpPr txBox="1"/>
          <p:nvPr>
            <p:ph idx="1" type="body"/>
          </p:nvPr>
        </p:nvSpPr>
        <p:spPr>
          <a:xfrm>
            <a:off x="328017" y="4226025"/>
            <a:ext cx="8388600" cy="393600"/>
          </a:xfrm>
          <a:prstGeom prst="rect">
            <a:avLst/>
          </a:prstGeom>
        </p:spPr>
        <p:txBody>
          <a:bodyPr anchorCtr="0" anchor="ctr" bIns="91425" lIns="91425" rIns="91425" tIns="91425">
            <a:noAutofit/>
          </a:bodyPr>
          <a:lstStyle/>
          <a:p>
            <a:pPr lvl="0">
              <a:spcBef>
                <a:spcPts val="0"/>
              </a:spcBef>
              <a:buNone/>
            </a:pPr>
            <a:r>
              <a:rPr lang="en"/>
              <a:t>WE CARE Solar Elevator Pitch</a:t>
            </a:r>
          </a:p>
        </p:txBody>
      </p:sp>
      <p:sp>
        <p:nvSpPr>
          <p:cNvPr descr="Elevator pitch from Tech Award Laureate 2011, WE CARE Solar" id="2316" name="Shape 2316" title="We Care Solar Elevator Pitch 2011">
            <a:hlinkClick r:id="rId3"/>
          </p:cNvPr>
          <p:cNvSpPr/>
          <p:nvPr/>
        </p:nvSpPr>
        <p:spPr>
          <a:xfrm>
            <a:off x="328025" y="161225"/>
            <a:ext cx="5419724" cy="4064799"/>
          </a:xfrm>
          <a:prstGeom prst="rect">
            <a:avLst/>
          </a:prstGeom>
          <a:blipFill>
            <a:blip r:embed="rId4">
              <a:alphaModFix/>
            </a:blip>
            <a:stretch>
              <a:fillRect/>
            </a:stretch>
          </a:blipFill>
          <a:ln>
            <a:noFill/>
          </a:ln>
        </p:spPr>
      </p:sp>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320" name="Shape 2320"/>
        <p:cNvGrpSpPr/>
        <p:nvPr/>
      </p:nvGrpSpPr>
      <p:grpSpPr>
        <a:xfrm>
          <a:off x="0" y="0"/>
          <a:ext cx="0" cy="0"/>
          <a:chOff x="0" y="0"/>
          <a:chExt cx="0" cy="0"/>
        </a:xfrm>
      </p:grpSpPr>
      <p:sp>
        <p:nvSpPr>
          <p:cNvPr id="2321" name="Shape 2321"/>
          <p:cNvSpPr txBox="1"/>
          <p:nvPr>
            <p:ph type="title"/>
          </p:nvPr>
        </p:nvSpPr>
        <p:spPr>
          <a:xfrm>
            <a:off x="265500" y="178150"/>
            <a:ext cx="4045200" cy="1318200"/>
          </a:xfrm>
          <a:prstGeom prst="rect">
            <a:avLst/>
          </a:prstGeom>
        </p:spPr>
        <p:txBody>
          <a:bodyPr anchorCtr="0" anchor="b" bIns="91425" lIns="91425" rIns="91425" tIns="91425">
            <a:noAutofit/>
          </a:bodyPr>
          <a:lstStyle/>
          <a:p>
            <a:pPr lvl="0" rtl="0">
              <a:spcBef>
                <a:spcPts val="0"/>
              </a:spcBef>
              <a:buNone/>
            </a:pPr>
            <a:r>
              <a:rPr lang="en"/>
              <a:t>Day 10</a:t>
            </a:r>
          </a:p>
        </p:txBody>
      </p:sp>
      <p:sp>
        <p:nvSpPr>
          <p:cNvPr id="2322" name="Shape 2322"/>
          <p:cNvSpPr txBox="1"/>
          <p:nvPr>
            <p:ph idx="1" type="subTitle"/>
          </p:nvPr>
        </p:nvSpPr>
        <p:spPr>
          <a:xfrm>
            <a:off x="265500" y="1496348"/>
            <a:ext cx="4045200" cy="3359700"/>
          </a:xfrm>
          <a:prstGeom prst="rect">
            <a:avLst/>
          </a:prstGeom>
        </p:spPr>
        <p:txBody>
          <a:bodyPr anchorCtr="0" anchor="t" bIns="91425" lIns="91425" rIns="91425" tIns="91425">
            <a:noAutofit/>
          </a:bodyPr>
          <a:lstStyle/>
          <a:p>
            <a:pPr lvl="0" rtl="0">
              <a:spcBef>
                <a:spcPts val="0"/>
              </a:spcBef>
              <a:buNone/>
            </a:pPr>
            <a:r>
              <a:rPr b="1" i="1" lang="en"/>
              <a:t>Monday July 11</a:t>
            </a:r>
          </a:p>
          <a:p>
            <a:pPr lvl="0" rtl="0">
              <a:spcBef>
                <a:spcPts val="0"/>
              </a:spcBef>
              <a:buNone/>
            </a:pPr>
            <a:r>
              <a:t/>
            </a:r>
            <a:endParaRPr/>
          </a:p>
          <a:p>
            <a:pPr lvl="0" rtl="0">
              <a:spcBef>
                <a:spcPts val="0"/>
              </a:spcBef>
              <a:buNone/>
            </a:pPr>
            <a:r>
              <a:rPr lang="en"/>
              <a:t>Community Building</a:t>
            </a:r>
            <a:br>
              <a:rPr lang="en"/>
            </a:br>
            <a:r>
              <a:rPr lang="en"/>
              <a:t>Reading Electricity Bills</a:t>
            </a:r>
            <a:br>
              <a:rPr lang="en"/>
            </a:br>
            <a:r>
              <a:rPr lang="en"/>
              <a:t>Assessment Feedback</a:t>
            </a:r>
            <a:br>
              <a:rPr lang="en"/>
            </a:br>
            <a:r>
              <a:rPr lang="en"/>
              <a:t>Planning for final presentation</a:t>
            </a:r>
            <a:br>
              <a:rPr lang="en"/>
            </a:br>
            <a:r>
              <a:rPr lang="en"/>
              <a:t>Suitcase Quality Control and Energizing</a:t>
            </a:r>
            <a:br>
              <a:rPr lang="en"/>
            </a:br>
            <a:r>
              <a:rPr lang="en"/>
              <a:t>College and Career</a:t>
            </a:r>
          </a:p>
        </p:txBody>
      </p:sp>
      <p:sp>
        <p:nvSpPr>
          <p:cNvPr id="2323" name="Shape 2323"/>
          <p:cNvSpPr txBox="1"/>
          <p:nvPr>
            <p:ph idx="2" type="body"/>
          </p:nvPr>
        </p:nvSpPr>
        <p:spPr>
          <a:xfrm>
            <a:off x="4586550" y="269150"/>
            <a:ext cx="4557600" cy="4809900"/>
          </a:xfrm>
          <a:prstGeom prst="rect">
            <a:avLst/>
          </a:prstGeom>
        </p:spPr>
        <p:txBody>
          <a:bodyPr anchorCtr="0" anchor="ctr" bIns="91425" lIns="91425" rIns="91425" tIns="91425">
            <a:noAutofit/>
          </a:bodyPr>
          <a:lstStyle/>
          <a:p>
            <a:pPr lvl="0" rtl="0">
              <a:spcBef>
                <a:spcPts val="0"/>
              </a:spcBef>
              <a:buNone/>
            </a:pPr>
            <a:r>
              <a:rPr b="1" i="1" lang="en"/>
              <a:t>8.15 - 8.30: Arrival and Breakfast</a:t>
            </a:r>
            <a:br>
              <a:rPr lang="en"/>
            </a:br>
            <a:r>
              <a:rPr lang="en"/>
              <a:t>8.30 - 9.15: Community building</a:t>
            </a:r>
            <a:br>
              <a:rPr lang="en"/>
            </a:br>
            <a:r>
              <a:rPr lang="en"/>
              <a:t>9.15 - 10.15: Solar engineering prep - Reading Electricity Bills</a:t>
            </a:r>
            <a:br>
              <a:rPr lang="en"/>
            </a:br>
            <a:r>
              <a:rPr b="1" i="1" lang="en"/>
              <a:t>10.15 - 10.30: Break</a:t>
            </a:r>
            <a:br>
              <a:rPr lang="en"/>
            </a:br>
            <a:r>
              <a:rPr lang="en"/>
              <a:t>10.30 - 11.15: Formative Assessment #2 Feedback</a:t>
            </a:r>
            <a:br>
              <a:rPr lang="en"/>
            </a:br>
            <a:r>
              <a:rPr lang="en"/>
              <a:t>11.15 - 12.00 Shark Tank Reflection and planning for final presentation</a:t>
            </a:r>
            <a:br>
              <a:rPr lang="en"/>
            </a:br>
            <a:r>
              <a:rPr b="1" i="1" lang="en"/>
              <a:t>12.00 - 12.30: Lunch</a:t>
            </a:r>
            <a:br>
              <a:rPr lang="en"/>
            </a:br>
            <a:r>
              <a:rPr lang="en"/>
              <a:t>12.30 - 2.00: Suitcase Quality Control and Energizing</a:t>
            </a:r>
            <a:br>
              <a:rPr lang="en"/>
            </a:br>
            <a:r>
              <a:rPr lang="en"/>
              <a:t>2.00- 2.15: Group Reflection</a:t>
            </a:r>
            <a:br>
              <a:rPr lang="en"/>
            </a:br>
            <a:r>
              <a:rPr b="1" i="1" lang="en"/>
              <a:t>2.15 - 2.30: Break</a:t>
            </a:r>
            <a:br>
              <a:rPr lang="en"/>
            </a:br>
            <a:r>
              <a:rPr lang="en"/>
              <a:t>2.30 - 3.15: College and Career</a:t>
            </a:r>
            <a:br>
              <a:rPr lang="en"/>
            </a:br>
            <a:r>
              <a:rPr lang="en"/>
              <a:t>3.15 - 3.30: Closing reflections</a:t>
            </a:r>
          </a:p>
        </p:txBody>
      </p:sp>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327" name="Shape 2327"/>
        <p:cNvGrpSpPr/>
        <p:nvPr/>
      </p:nvGrpSpPr>
      <p:grpSpPr>
        <a:xfrm>
          <a:off x="0" y="0"/>
          <a:ext cx="0" cy="0"/>
          <a:chOff x="0" y="0"/>
          <a:chExt cx="0" cy="0"/>
        </a:xfrm>
      </p:grpSpPr>
      <p:sp>
        <p:nvSpPr>
          <p:cNvPr id="2328" name="Shape 2328"/>
          <p:cNvSpPr txBox="1"/>
          <p:nvPr>
            <p:ph type="ctrTitle"/>
          </p:nvPr>
        </p:nvSpPr>
        <p:spPr>
          <a:xfrm>
            <a:off x="303125" y="344750"/>
            <a:ext cx="8400000" cy="688200"/>
          </a:xfrm>
          <a:prstGeom prst="rect">
            <a:avLst/>
          </a:prstGeom>
        </p:spPr>
        <p:txBody>
          <a:bodyPr anchorCtr="0" anchor="t" bIns="91425" lIns="91425" rIns="91425" tIns="91425">
            <a:noAutofit/>
          </a:bodyPr>
          <a:lstStyle/>
          <a:p>
            <a:pPr lvl="0" rtl="0">
              <a:spcBef>
                <a:spcPts val="0"/>
              </a:spcBef>
              <a:buNone/>
            </a:pPr>
            <a:r>
              <a:rPr lang="en" sz="3000"/>
              <a:t>Understanding Electricity Bills</a:t>
            </a:r>
          </a:p>
        </p:txBody>
      </p:sp>
      <p:sp>
        <p:nvSpPr>
          <p:cNvPr id="2329" name="Shape 2329"/>
          <p:cNvSpPr txBox="1"/>
          <p:nvPr>
            <p:ph idx="1" type="subTitle"/>
          </p:nvPr>
        </p:nvSpPr>
        <p:spPr>
          <a:xfrm>
            <a:off x="468575" y="884900"/>
            <a:ext cx="8318700" cy="3563400"/>
          </a:xfrm>
          <a:prstGeom prst="rect">
            <a:avLst/>
          </a:prstGeom>
        </p:spPr>
        <p:txBody>
          <a:bodyPr anchorCtr="0" anchor="t" bIns="91425" lIns="91425" rIns="91425" tIns="91425">
            <a:noAutofit/>
          </a:bodyPr>
          <a:lstStyle/>
          <a:p>
            <a:pPr lvl="0" rtl="0">
              <a:spcBef>
                <a:spcPts val="0"/>
              </a:spcBef>
              <a:buNone/>
            </a:pPr>
            <a:r>
              <a:rPr b="1" i="1" lang="en" sz="2400"/>
              <a:t>Learning Target:</a:t>
            </a:r>
          </a:p>
          <a:p>
            <a:pPr indent="-403225" lvl="0" marL="365125" rtl="0">
              <a:lnSpc>
                <a:spcPct val="100000"/>
              </a:lnSpc>
              <a:spcBef>
                <a:spcPts val="0"/>
              </a:spcBef>
              <a:buClr>
                <a:srgbClr val="FFFFFF"/>
              </a:buClr>
              <a:buSzPct val="125000"/>
              <a:buFont typeface="Lato"/>
              <a:buChar char="•"/>
            </a:pPr>
            <a:r>
              <a:rPr lang="en" sz="2400">
                <a:solidFill>
                  <a:srgbClr val="FFFFFF"/>
                </a:solidFill>
              </a:rPr>
              <a:t>To be able to perform calculations using electricity bills</a:t>
            </a:r>
          </a:p>
          <a:p>
            <a:pPr lvl="0" rtl="0">
              <a:lnSpc>
                <a:spcPct val="100000"/>
              </a:lnSpc>
              <a:spcBef>
                <a:spcPts val="0"/>
              </a:spcBef>
              <a:buNone/>
            </a:pPr>
            <a:r>
              <a:t/>
            </a:r>
            <a:endParaRPr sz="2400">
              <a:solidFill>
                <a:srgbClr val="FFFFFF"/>
              </a:solidFill>
            </a:endParaRPr>
          </a:p>
          <a:p>
            <a:pPr lvl="0" rtl="0">
              <a:lnSpc>
                <a:spcPct val="100000"/>
              </a:lnSpc>
              <a:spcBef>
                <a:spcPts val="0"/>
              </a:spcBef>
              <a:buNone/>
            </a:pPr>
            <a:r>
              <a:rPr b="1" i="1" lang="en" sz="3000"/>
              <a:t>Warm Up</a:t>
            </a:r>
          </a:p>
          <a:p>
            <a:pPr lvl="0" rtl="0">
              <a:lnSpc>
                <a:spcPct val="100000"/>
              </a:lnSpc>
              <a:spcBef>
                <a:spcPts val="0"/>
              </a:spcBef>
              <a:buNone/>
            </a:pPr>
            <a:r>
              <a:rPr lang="en" sz="2400"/>
              <a:t>Write in your notebook: In your home when do you think you use the </a:t>
            </a:r>
            <a:r>
              <a:rPr b="1" i="1" lang="en" sz="2400"/>
              <a:t>most electricity</a:t>
            </a:r>
            <a:r>
              <a:rPr lang="en" sz="2400"/>
              <a:t>? Think about your electricity use:</a:t>
            </a:r>
          </a:p>
          <a:p>
            <a:pPr indent="-381000" lvl="0" marL="457200" rtl="0">
              <a:lnSpc>
                <a:spcPct val="100000"/>
              </a:lnSpc>
              <a:spcBef>
                <a:spcPts val="0"/>
              </a:spcBef>
              <a:buSzPct val="100000"/>
              <a:buChar char="●"/>
            </a:pPr>
            <a:r>
              <a:rPr lang="en" sz="2400"/>
              <a:t>Each day</a:t>
            </a:r>
          </a:p>
          <a:p>
            <a:pPr indent="-381000" lvl="0" marL="457200" rtl="0">
              <a:lnSpc>
                <a:spcPct val="100000"/>
              </a:lnSpc>
              <a:spcBef>
                <a:spcPts val="0"/>
              </a:spcBef>
              <a:buSzPct val="100000"/>
              <a:buChar char="●"/>
            </a:pPr>
            <a:r>
              <a:rPr lang="en" sz="2400"/>
              <a:t>Each week</a:t>
            </a:r>
          </a:p>
          <a:p>
            <a:pPr indent="-381000" lvl="0" marL="457200" rtl="0">
              <a:lnSpc>
                <a:spcPct val="100000"/>
              </a:lnSpc>
              <a:spcBef>
                <a:spcPts val="0"/>
              </a:spcBef>
              <a:buSzPct val="100000"/>
              <a:buChar char="●"/>
            </a:pPr>
            <a:r>
              <a:rPr lang="en" sz="2400"/>
              <a:t>Each month</a:t>
            </a:r>
          </a:p>
          <a:p>
            <a:pPr indent="-381000" lvl="0" marL="457200" rtl="0">
              <a:lnSpc>
                <a:spcPct val="100000"/>
              </a:lnSpc>
              <a:spcBef>
                <a:spcPts val="0"/>
              </a:spcBef>
              <a:buSzPct val="100000"/>
              <a:buChar char="●"/>
            </a:pPr>
            <a:r>
              <a:rPr lang="en" sz="2400"/>
              <a:t>Each year</a:t>
            </a:r>
          </a:p>
        </p:txBody>
      </p:sp>
      <p:sp>
        <p:nvSpPr>
          <p:cNvPr id="2330" name="Shape 2330"/>
          <p:cNvSpPr txBox="1"/>
          <p:nvPr/>
        </p:nvSpPr>
        <p:spPr>
          <a:xfrm>
            <a:off x="3764150" y="-81600"/>
            <a:ext cx="5277300" cy="473400"/>
          </a:xfrm>
          <a:prstGeom prst="rect">
            <a:avLst/>
          </a:prstGeom>
          <a:noFill/>
          <a:ln>
            <a:noFill/>
          </a:ln>
        </p:spPr>
        <p:txBody>
          <a:bodyPr anchorCtr="0" anchor="t" bIns="91425" lIns="91425" rIns="91425" tIns="91425">
            <a:noAutofit/>
          </a:bodyPr>
          <a:lstStyle/>
          <a:p>
            <a:pPr lvl="0" rtl="0">
              <a:spcBef>
                <a:spcPts val="0"/>
              </a:spcBef>
              <a:buNone/>
            </a:pPr>
            <a:r>
              <a:rPr lang="en" sz="3000">
                <a:solidFill>
                  <a:srgbClr val="FFFFFF"/>
                </a:solidFill>
                <a:latin typeface="Raleway"/>
                <a:ea typeface="Raleway"/>
                <a:cs typeface="Raleway"/>
                <a:sym typeface="Raleway"/>
              </a:rPr>
              <a:t>Mon</a:t>
            </a:r>
            <a:r>
              <a:rPr lang="en" sz="3000">
                <a:solidFill>
                  <a:srgbClr val="FFFFFF"/>
                </a:solidFill>
                <a:latin typeface="Raleway"/>
                <a:ea typeface="Raleway"/>
                <a:cs typeface="Raleway"/>
                <a:sym typeface="Raleway"/>
              </a:rPr>
              <a:t>day July 11th 2016 </a:t>
            </a:r>
          </a:p>
        </p:txBody>
      </p:sp>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334" name="Shape 2334"/>
        <p:cNvGrpSpPr/>
        <p:nvPr/>
      </p:nvGrpSpPr>
      <p:grpSpPr>
        <a:xfrm>
          <a:off x="0" y="0"/>
          <a:ext cx="0" cy="0"/>
          <a:chOff x="0" y="0"/>
          <a:chExt cx="0" cy="0"/>
        </a:xfrm>
      </p:grpSpPr>
      <p:sp>
        <p:nvSpPr>
          <p:cNvPr id="2335" name="Shape 2335"/>
          <p:cNvSpPr txBox="1"/>
          <p:nvPr>
            <p:ph type="title"/>
          </p:nvPr>
        </p:nvSpPr>
        <p:spPr>
          <a:xfrm>
            <a:off x="406425" y="818525"/>
            <a:ext cx="8296800" cy="3384900"/>
          </a:xfrm>
          <a:prstGeom prst="rect">
            <a:avLst/>
          </a:prstGeom>
        </p:spPr>
        <p:txBody>
          <a:bodyPr anchorCtr="0" anchor="ctr" bIns="91425" lIns="91425" rIns="91425" tIns="91425">
            <a:noAutofit/>
          </a:bodyPr>
          <a:lstStyle/>
          <a:p>
            <a:pPr lvl="0" algn="l">
              <a:spcBef>
                <a:spcPts val="0"/>
              </a:spcBef>
              <a:buNone/>
            </a:pPr>
            <a:r>
              <a:rPr lang="en" sz="3600"/>
              <a:t>As a group make a presentation skills action plan. </a:t>
            </a:r>
            <a:br>
              <a:rPr lang="en" sz="3600"/>
            </a:br>
            <a:r>
              <a:rPr lang="en" sz="3600"/>
              <a:t>For each person identify:</a:t>
            </a:r>
          </a:p>
          <a:p>
            <a:pPr indent="-457200" lvl="0" marL="457200" algn="l">
              <a:spcBef>
                <a:spcPts val="0"/>
              </a:spcBef>
              <a:buSzPct val="100000"/>
              <a:buChar char="●"/>
            </a:pPr>
            <a:r>
              <a:rPr lang="en" sz="3600"/>
              <a:t>One strength when presenting</a:t>
            </a:r>
          </a:p>
          <a:p>
            <a:pPr indent="-457200" lvl="0" marL="457200" algn="l">
              <a:spcBef>
                <a:spcPts val="0"/>
              </a:spcBef>
              <a:buSzPct val="100000"/>
              <a:buChar char="●"/>
            </a:pPr>
            <a:r>
              <a:rPr lang="en" sz="3600"/>
              <a:t>Two areas to work on</a:t>
            </a:r>
          </a:p>
        </p:txBody>
      </p:sp>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339" name="Shape 2339"/>
        <p:cNvGrpSpPr/>
        <p:nvPr/>
      </p:nvGrpSpPr>
      <p:grpSpPr>
        <a:xfrm>
          <a:off x="0" y="0"/>
          <a:ext cx="0" cy="0"/>
          <a:chOff x="0" y="0"/>
          <a:chExt cx="0" cy="0"/>
        </a:xfrm>
      </p:grpSpPr>
      <p:sp>
        <p:nvSpPr>
          <p:cNvPr id="2340" name="Shape 2340"/>
          <p:cNvSpPr txBox="1"/>
          <p:nvPr>
            <p:ph type="title"/>
          </p:nvPr>
        </p:nvSpPr>
        <p:spPr>
          <a:xfrm>
            <a:off x="77425" y="320775"/>
            <a:ext cx="8970900" cy="4557300"/>
          </a:xfrm>
          <a:prstGeom prst="rect">
            <a:avLst/>
          </a:prstGeom>
        </p:spPr>
        <p:txBody>
          <a:bodyPr anchorCtr="0" anchor="t" bIns="91425" lIns="91425" rIns="91425" tIns="91425">
            <a:noAutofit/>
          </a:bodyPr>
          <a:lstStyle/>
          <a:p>
            <a:pPr lvl="0" rtl="0" algn="l">
              <a:spcBef>
                <a:spcPts val="0"/>
              </a:spcBef>
              <a:buNone/>
            </a:pPr>
            <a:r>
              <a:rPr lang="en" sz="3000"/>
              <a:t>Final Presentation Friday July 15th</a:t>
            </a:r>
          </a:p>
          <a:p>
            <a:pPr indent="-368300" lvl="0" marL="457200" rtl="0" algn="l">
              <a:spcBef>
                <a:spcPts val="0"/>
              </a:spcBef>
              <a:buSzPct val="100000"/>
              <a:buChar char="●"/>
            </a:pPr>
            <a:r>
              <a:rPr b="0" lang="en" sz="2200"/>
              <a:t>1.30 - 2.30pm in the Cafeteria</a:t>
            </a:r>
          </a:p>
          <a:p>
            <a:pPr indent="-368300" lvl="0" marL="457200" rtl="0" algn="l">
              <a:spcBef>
                <a:spcPts val="0"/>
              </a:spcBef>
              <a:buSzPct val="100000"/>
              <a:buChar char="●"/>
            </a:pPr>
            <a:r>
              <a:rPr b="0" lang="en" sz="2200"/>
              <a:t>You will present for 10 mins, take questions for 10 mins then repeat!</a:t>
            </a:r>
          </a:p>
          <a:p>
            <a:pPr indent="-368300" lvl="0" marL="457200" rtl="0" algn="l">
              <a:spcBef>
                <a:spcPts val="0"/>
              </a:spcBef>
              <a:buSzPct val="100000"/>
              <a:buChar char="●"/>
            </a:pPr>
            <a:r>
              <a:rPr b="0" lang="en" sz="2200"/>
              <a:t>Guests may include:</a:t>
            </a:r>
            <a:br>
              <a:rPr b="0" lang="en" sz="2200"/>
            </a:br>
            <a:r>
              <a:rPr b="0" lang="en" sz="2200"/>
              <a:t>Family members; O High Teachers and Administrators; OUSD Staff; UC and Cal State professors and students</a:t>
            </a:r>
            <a:br>
              <a:rPr b="0" lang="en" sz="2200"/>
            </a:br>
          </a:p>
          <a:p>
            <a:pPr lvl="0" rtl="0" algn="l">
              <a:spcBef>
                <a:spcPts val="0"/>
              </a:spcBef>
              <a:buNone/>
            </a:pPr>
            <a:r>
              <a:rPr lang="en" sz="2200"/>
              <a:t>You need to be able to:</a:t>
            </a:r>
          </a:p>
          <a:p>
            <a:pPr indent="-368300" lvl="0" marL="457200" rtl="0" algn="l">
              <a:spcBef>
                <a:spcPts val="0"/>
              </a:spcBef>
              <a:buSzPct val="100000"/>
              <a:buChar char="●"/>
            </a:pPr>
            <a:r>
              <a:rPr b="0" lang="en" sz="2200"/>
              <a:t>Explain how the solar suitcase works</a:t>
            </a:r>
          </a:p>
          <a:p>
            <a:pPr indent="-368300" lvl="0" marL="457200" rtl="0" algn="l">
              <a:spcBef>
                <a:spcPts val="0"/>
              </a:spcBef>
              <a:buSzPct val="100000"/>
              <a:buChar char="●"/>
            </a:pPr>
            <a:r>
              <a:rPr b="0" lang="en" sz="2200"/>
              <a:t>Describe where your suitcase is going and how it will be used</a:t>
            </a:r>
          </a:p>
          <a:p>
            <a:pPr indent="-368300" lvl="0" marL="457200" algn="l">
              <a:spcBef>
                <a:spcPts val="0"/>
              </a:spcBef>
              <a:buSzPct val="100000"/>
              <a:buChar char="●"/>
            </a:pPr>
            <a:r>
              <a:rPr b="0" lang="en" sz="2200"/>
              <a:t>Explain what voltage, current, energy and power mean</a:t>
            </a:r>
          </a:p>
        </p:txBody>
      </p:sp>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344" name="Shape 2344"/>
        <p:cNvGrpSpPr/>
        <p:nvPr/>
      </p:nvGrpSpPr>
      <p:grpSpPr>
        <a:xfrm>
          <a:off x="0" y="0"/>
          <a:ext cx="0" cy="0"/>
          <a:chOff x="0" y="0"/>
          <a:chExt cx="0" cy="0"/>
        </a:xfrm>
      </p:grpSpPr>
      <p:sp>
        <p:nvSpPr>
          <p:cNvPr id="2345" name="Shape 2345"/>
          <p:cNvSpPr txBox="1"/>
          <p:nvPr>
            <p:ph type="title"/>
          </p:nvPr>
        </p:nvSpPr>
        <p:spPr>
          <a:xfrm>
            <a:off x="406425" y="1806825"/>
            <a:ext cx="8296800" cy="1542000"/>
          </a:xfrm>
          <a:prstGeom prst="rect">
            <a:avLst/>
          </a:prstGeom>
        </p:spPr>
        <p:txBody>
          <a:bodyPr anchorCtr="0" anchor="ctr" bIns="91425" lIns="91425" rIns="91425" tIns="91425">
            <a:noAutofit/>
          </a:bodyPr>
          <a:lstStyle/>
          <a:p>
            <a:pPr lvl="0" rtl="0" algn="l">
              <a:spcBef>
                <a:spcPts val="0"/>
              </a:spcBef>
              <a:buNone/>
            </a:pPr>
            <a:r>
              <a:rPr lang="en" sz="3600"/>
              <a:t>Before Break:</a:t>
            </a:r>
          </a:p>
          <a:p>
            <a:pPr indent="-457200" lvl="0" marL="457200" rtl="0" algn="l">
              <a:spcBef>
                <a:spcPts val="0"/>
              </a:spcBef>
              <a:buSzPct val="100000"/>
              <a:buChar char="●"/>
            </a:pPr>
            <a:r>
              <a:rPr lang="en" sz="3600"/>
              <a:t>Tool Inventory</a:t>
            </a:r>
          </a:p>
          <a:p>
            <a:pPr indent="-457200" lvl="0" marL="457200" rtl="0" algn="l">
              <a:spcBef>
                <a:spcPts val="0"/>
              </a:spcBef>
              <a:buSzPct val="100000"/>
              <a:buChar char="●"/>
            </a:pPr>
            <a:r>
              <a:rPr lang="en" sz="3600"/>
              <a:t>Pack up solar suitcase</a:t>
            </a:r>
          </a:p>
          <a:p>
            <a:pPr indent="-457200" lvl="0" marL="457200" rtl="0" algn="l">
              <a:spcBef>
                <a:spcPts val="0"/>
              </a:spcBef>
              <a:buSzPct val="100000"/>
              <a:buChar char="●"/>
            </a:pPr>
            <a:r>
              <a:rPr lang="en" sz="3600"/>
              <a:t>Return battery to the front</a:t>
            </a:r>
          </a:p>
          <a:p>
            <a:pPr indent="-457200" lvl="0" marL="457200" algn="l">
              <a:spcBef>
                <a:spcPts val="0"/>
              </a:spcBef>
              <a:buSzPct val="100000"/>
              <a:buChar char="●"/>
            </a:pPr>
            <a:r>
              <a:rPr lang="en" sz="3600"/>
              <a:t>Wash hands before eating anything!</a:t>
            </a:r>
          </a:p>
        </p:txBody>
      </p:sp>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349" name="Shape 2349"/>
        <p:cNvGrpSpPr/>
        <p:nvPr/>
      </p:nvGrpSpPr>
      <p:grpSpPr>
        <a:xfrm>
          <a:off x="0" y="0"/>
          <a:ext cx="0" cy="0"/>
          <a:chOff x="0" y="0"/>
          <a:chExt cx="0" cy="0"/>
        </a:xfrm>
      </p:grpSpPr>
      <p:sp>
        <p:nvSpPr>
          <p:cNvPr id="2350" name="Shape 2350"/>
          <p:cNvSpPr txBox="1"/>
          <p:nvPr>
            <p:ph type="ctrTitle"/>
          </p:nvPr>
        </p:nvSpPr>
        <p:spPr>
          <a:xfrm>
            <a:off x="303125" y="344750"/>
            <a:ext cx="8400000" cy="688200"/>
          </a:xfrm>
          <a:prstGeom prst="rect">
            <a:avLst/>
          </a:prstGeom>
        </p:spPr>
        <p:txBody>
          <a:bodyPr anchorCtr="0" anchor="t" bIns="91425" lIns="91425" rIns="91425" tIns="91425">
            <a:noAutofit/>
          </a:bodyPr>
          <a:lstStyle/>
          <a:p>
            <a:pPr lvl="0" rtl="0">
              <a:spcBef>
                <a:spcPts val="0"/>
              </a:spcBef>
              <a:buNone/>
            </a:pPr>
            <a:r>
              <a:rPr lang="en" sz="3000"/>
              <a:t>Formative Assessment #2</a:t>
            </a:r>
          </a:p>
        </p:txBody>
      </p:sp>
      <p:sp>
        <p:nvSpPr>
          <p:cNvPr id="2351" name="Shape 2351"/>
          <p:cNvSpPr txBox="1"/>
          <p:nvPr>
            <p:ph idx="1" type="subTitle"/>
          </p:nvPr>
        </p:nvSpPr>
        <p:spPr>
          <a:xfrm>
            <a:off x="468575" y="884900"/>
            <a:ext cx="8318700" cy="3563400"/>
          </a:xfrm>
          <a:prstGeom prst="rect">
            <a:avLst/>
          </a:prstGeom>
        </p:spPr>
        <p:txBody>
          <a:bodyPr anchorCtr="0" anchor="t" bIns="91425" lIns="91425" rIns="91425" tIns="91425">
            <a:noAutofit/>
          </a:bodyPr>
          <a:lstStyle/>
          <a:p>
            <a:pPr lvl="0" rtl="0">
              <a:spcBef>
                <a:spcPts val="0"/>
              </a:spcBef>
              <a:buNone/>
            </a:pPr>
            <a:r>
              <a:rPr b="1" i="1" lang="en" sz="2400"/>
              <a:t>Learning Target:</a:t>
            </a:r>
          </a:p>
          <a:p>
            <a:pPr indent="-403225" lvl="0" marL="365125" rtl="0">
              <a:lnSpc>
                <a:spcPct val="100000"/>
              </a:lnSpc>
              <a:spcBef>
                <a:spcPts val="0"/>
              </a:spcBef>
              <a:buClr>
                <a:srgbClr val="FFFFFF"/>
              </a:buClr>
              <a:buSzPct val="125000"/>
              <a:buFont typeface="Lato"/>
              <a:buChar char="•"/>
            </a:pPr>
            <a:r>
              <a:rPr lang="en" sz="2400">
                <a:solidFill>
                  <a:srgbClr val="FFFFFF"/>
                </a:solidFill>
              </a:rPr>
              <a:t>To reflect on the written assessment and presentation assessment from last week</a:t>
            </a:r>
          </a:p>
          <a:p>
            <a:pPr lvl="0" rtl="0">
              <a:lnSpc>
                <a:spcPct val="100000"/>
              </a:lnSpc>
              <a:spcBef>
                <a:spcPts val="0"/>
              </a:spcBef>
              <a:buNone/>
            </a:pPr>
            <a:r>
              <a:t/>
            </a:r>
            <a:endParaRPr sz="2400">
              <a:solidFill>
                <a:srgbClr val="FFFFFF"/>
              </a:solidFill>
            </a:endParaRPr>
          </a:p>
          <a:p>
            <a:pPr lvl="0" rtl="0">
              <a:lnSpc>
                <a:spcPct val="100000"/>
              </a:lnSpc>
              <a:spcBef>
                <a:spcPts val="0"/>
              </a:spcBef>
              <a:buNone/>
            </a:pPr>
            <a:r>
              <a:rPr b="1" i="1" lang="en" sz="3000"/>
              <a:t>Warm Up</a:t>
            </a:r>
          </a:p>
          <a:p>
            <a:pPr lvl="0" rtl="0">
              <a:lnSpc>
                <a:spcPct val="100000"/>
              </a:lnSpc>
              <a:spcBef>
                <a:spcPts val="0"/>
              </a:spcBef>
              <a:buNone/>
            </a:pPr>
            <a:r>
              <a:rPr lang="en" sz="2400"/>
              <a:t>How do you think you did on Friday? In your notebook, reflect on your performance with the written assessment and the Shark Tank presentation.</a:t>
            </a:r>
          </a:p>
        </p:txBody>
      </p:sp>
      <p:sp>
        <p:nvSpPr>
          <p:cNvPr id="2352" name="Shape 2352"/>
          <p:cNvSpPr txBox="1"/>
          <p:nvPr/>
        </p:nvSpPr>
        <p:spPr>
          <a:xfrm>
            <a:off x="3764150" y="-81600"/>
            <a:ext cx="5277300" cy="473400"/>
          </a:xfrm>
          <a:prstGeom prst="rect">
            <a:avLst/>
          </a:prstGeom>
          <a:noFill/>
          <a:ln>
            <a:noFill/>
          </a:ln>
        </p:spPr>
        <p:txBody>
          <a:bodyPr anchorCtr="0" anchor="t" bIns="91425" lIns="91425" rIns="91425" tIns="91425">
            <a:noAutofit/>
          </a:bodyPr>
          <a:lstStyle/>
          <a:p>
            <a:pPr lvl="0" rtl="0">
              <a:spcBef>
                <a:spcPts val="0"/>
              </a:spcBef>
              <a:buNone/>
            </a:pPr>
            <a:r>
              <a:rPr lang="en" sz="3000">
                <a:solidFill>
                  <a:srgbClr val="FFFFFF"/>
                </a:solidFill>
                <a:latin typeface="Raleway"/>
                <a:ea typeface="Raleway"/>
                <a:cs typeface="Raleway"/>
                <a:sym typeface="Raleway"/>
              </a:rPr>
              <a:t>Monday July 11th 2016 </a:t>
            </a:r>
          </a:p>
        </p:txBody>
      </p:sp>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356" name="Shape 2356"/>
        <p:cNvGrpSpPr/>
        <p:nvPr/>
      </p:nvGrpSpPr>
      <p:grpSpPr>
        <a:xfrm>
          <a:off x="0" y="0"/>
          <a:ext cx="0" cy="0"/>
          <a:chOff x="0" y="0"/>
          <a:chExt cx="0" cy="0"/>
        </a:xfrm>
      </p:grpSpPr>
      <p:sp>
        <p:nvSpPr>
          <p:cNvPr id="2357" name="Shape 2357"/>
          <p:cNvSpPr txBox="1"/>
          <p:nvPr>
            <p:ph type="title"/>
          </p:nvPr>
        </p:nvSpPr>
        <p:spPr>
          <a:xfrm>
            <a:off x="265500" y="178150"/>
            <a:ext cx="4045200" cy="1318200"/>
          </a:xfrm>
          <a:prstGeom prst="rect">
            <a:avLst/>
          </a:prstGeom>
        </p:spPr>
        <p:txBody>
          <a:bodyPr anchorCtr="0" anchor="b" bIns="91425" lIns="91425" rIns="91425" tIns="91425">
            <a:noAutofit/>
          </a:bodyPr>
          <a:lstStyle/>
          <a:p>
            <a:pPr lvl="0" rtl="0">
              <a:spcBef>
                <a:spcPts val="0"/>
              </a:spcBef>
              <a:buNone/>
            </a:pPr>
            <a:r>
              <a:rPr lang="en"/>
              <a:t>Day 11</a:t>
            </a:r>
          </a:p>
        </p:txBody>
      </p:sp>
      <p:sp>
        <p:nvSpPr>
          <p:cNvPr id="2358" name="Shape 2358"/>
          <p:cNvSpPr txBox="1"/>
          <p:nvPr>
            <p:ph idx="1" type="subTitle"/>
          </p:nvPr>
        </p:nvSpPr>
        <p:spPr>
          <a:xfrm>
            <a:off x="265500" y="1496348"/>
            <a:ext cx="4045200" cy="3359700"/>
          </a:xfrm>
          <a:prstGeom prst="rect">
            <a:avLst/>
          </a:prstGeom>
        </p:spPr>
        <p:txBody>
          <a:bodyPr anchorCtr="0" anchor="t" bIns="91425" lIns="91425" rIns="91425" tIns="91425">
            <a:noAutofit/>
          </a:bodyPr>
          <a:lstStyle/>
          <a:p>
            <a:pPr lvl="0" rtl="0">
              <a:spcBef>
                <a:spcPts val="0"/>
              </a:spcBef>
              <a:buNone/>
            </a:pPr>
            <a:r>
              <a:rPr b="1" i="1" lang="en"/>
              <a:t>Tuesday July 12</a:t>
            </a:r>
          </a:p>
          <a:p>
            <a:pPr lvl="0" rtl="0">
              <a:spcBef>
                <a:spcPts val="0"/>
              </a:spcBef>
              <a:buNone/>
            </a:pPr>
            <a:r>
              <a:t/>
            </a:r>
            <a:endParaRPr/>
          </a:p>
          <a:p>
            <a:pPr lvl="0" rtl="0">
              <a:spcBef>
                <a:spcPts val="0"/>
              </a:spcBef>
              <a:buNone/>
            </a:pPr>
            <a:r>
              <a:rPr lang="en"/>
              <a:t>Community Building</a:t>
            </a:r>
            <a:br>
              <a:rPr lang="en"/>
            </a:br>
            <a:r>
              <a:rPr lang="en"/>
              <a:t>Appliance Efficiency</a:t>
            </a:r>
            <a:br>
              <a:rPr lang="en"/>
            </a:br>
            <a:r>
              <a:rPr lang="en"/>
              <a:t>Grid vs Stand Alone Systems</a:t>
            </a:r>
            <a:br>
              <a:rPr lang="en"/>
            </a:br>
            <a:r>
              <a:rPr lang="en"/>
              <a:t>Sizing a system for your home</a:t>
            </a:r>
            <a:br>
              <a:rPr lang="en"/>
            </a:br>
            <a:r>
              <a:rPr lang="en"/>
              <a:t>Wiring diagram</a:t>
            </a:r>
            <a:br>
              <a:rPr lang="en"/>
            </a:br>
            <a:r>
              <a:rPr lang="en"/>
              <a:t>College and Career Panel</a:t>
            </a:r>
          </a:p>
        </p:txBody>
      </p:sp>
      <p:sp>
        <p:nvSpPr>
          <p:cNvPr id="2359" name="Shape 2359"/>
          <p:cNvSpPr txBox="1"/>
          <p:nvPr>
            <p:ph idx="2" type="body"/>
          </p:nvPr>
        </p:nvSpPr>
        <p:spPr>
          <a:xfrm>
            <a:off x="4586550" y="269150"/>
            <a:ext cx="4557600" cy="4809900"/>
          </a:xfrm>
          <a:prstGeom prst="rect">
            <a:avLst/>
          </a:prstGeom>
        </p:spPr>
        <p:txBody>
          <a:bodyPr anchorCtr="0" anchor="ctr" bIns="91425" lIns="91425" rIns="91425" tIns="91425">
            <a:noAutofit/>
          </a:bodyPr>
          <a:lstStyle/>
          <a:p>
            <a:pPr lvl="0" rtl="0">
              <a:spcBef>
                <a:spcPts val="0"/>
              </a:spcBef>
              <a:buNone/>
            </a:pPr>
            <a:r>
              <a:rPr b="1" i="1" lang="en"/>
              <a:t>8.15 - 8.30: Arrival and Breakfast</a:t>
            </a:r>
            <a:br>
              <a:rPr lang="en"/>
            </a:br>
            <a:r>
              <a:rPr lang="en"/>
              <a:t>8.30 - 9.15: Community building</a:t>
            </a:r>
            <a:br>
              <a:rPr lang="en"/>
            </a:br>
            <a:r>
              <a:rPr lang="en"/>
              <a:t>9.15 - 10.15: Solar engineering prep - Appliance Efficiency</a:t>
            </a:r>
            <a:br>
              <a:rPr lang="en"/>
            </a:br>
            <a:r>
              <a:rPr b="1" i="1" lang="en"/>
              <a:t>10.15 - 10.30: Break</a:t>
            </a:r>
            <a:br>
              <a:rPr lang="en"/>
            </a:br>
            <a:r>
              <a:rPr lang="en"/>
              <a:t>10.30 - 11.30: Grid vs Stand Alone Systems; Sizing a system for your home</a:t>
            </a:r>
            <a:br>
              <a:rPr lang="en"/>
            </a:br>
            <a:r>
              <a:rPr lang="en"/>
              <a:t>11.30 - 12.00 Wiring diagram</a:t>
            </a:r>
            <a:br>
              <a:rPr lang="en"/>
            </a:br>
            <a:r>
              <a:rPr b="1" i="1" lang="en"/>
              <a:t>12.00 - 12.30: Lunch</a:t>
            </a:r>
            <a:br>
              <a:rPr lang="en"/>
            </a:br>
            <a:r>
              <a:rPr lang="en"/>
              <a:t>12.30 - 1.15: Building Light switch boxes</a:t>
            </a:r>
            <a:br>
              <a:rPr lang="en"/>
            </a:br>
            <a:r>
              <a:rPr lang="en"/>
              <a:t>1.15- 2.15: College and Career Panel</a:t>
            </a:r>
            <a:br>
              <a:rPr lang="en"/>
            </a:br>
            <a:r>
              <a:rPr b="1" i="1" lang="en"/>
              <a:t>2.15 - 2.30: Break</a:t>
            </a:r>
            <a:br>
              <a:rPr lang="en"/>
            </a:br>
            <a:r>
              <a:rPr lang="en"/>
              <a:t>2.30 - 3.15: College and Career</a:t>
            </a:r>
            <a:br>
              <a:rPr lang="en"/>
            </a:br>
            <a:r>
              <a:rPr lang="en"/>
              <a:t>3.15 - 3.30: Closing reflections</a:t>
            </a:r>
          </a:p>
        </p:txBody>
      </p:sp>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363" name="Shape 2363"/>
        <p:cNvGrpSpPr/>
        <p:nvPr/>
      </p:nvGrpSpPr>
      <p:grpSpPr>
        <a:xfrm>
          <a:off x="0" y="0"/>
          <a:ext cx="0" cy="0"/>
          <a:chOff x="0" y="0"/>
          <a:chExt cx="0" cy="0"/>
        </a:xfrm>
      </p:grpSpPr>
      <p:sp>
        <p:nvSpPr>
          <p:cNvPr id="2364" name="Shape 2364"/>
          <p:cNvSpPr txBox="1"/>
          <p:nvPr>
            <p:ph type="ctrTitle"/>
          </p:nvPr>
        </p:nvSpPr>
        <p:spPr>
          <a:xfrm>
            <a:off x="303125" y="344750"/>
            <a:ext cx="8400000" cy="688200"/>
          </a:xfrm>
          <a:prstGeom prst="rect">
            <a:avLst/>
          </a:prstGeom>
        </p:spPr>
        <p:txBody>
          <a:bodyPr anchorCtr="0" anchor="t" bIns="91425" lIns="91425" rIns="91425" tIns="91425">
            <a:noAutofit/>
          </a:bodyPr>
          <a:lstStyle/>
          <a:p>
            <a:pPr lvl="0" rtl="0">
              <a:spcBef>
                <a:spcPts val="0"/>
              </a:spcBef>
              <a:buNone/>
            </a:pPr>
            <a:r>
              <a:rPr lang="en" sz="3000"/>
              <a:t>Appliance Efficiency</a:t>
            </a:r>
          </a:p>
        </p:txBody>
      </p:sp>
      <p:sp>
        <p:nvSpPr>
          <p:cNvPr id="2365" name="Shape 2365"/>
          <p:cNvSpPr txBox="1"/>
          <p:nvPr>
            <p:ph idx="1" type="subTitle"/>
          </p:nvPr>
        </p:nvSpPr>
        <p:spPr>
          <a:xfrm>
            <a:off x="468575" y="884900"/>
            <a:ext cx="8318700" cy="3563400"/>
          </a:xfrm>
          <a:prstGeom prst="rect">
            <a:avLst/>
          </a:prstGeom>
        </p:spPr>
        <p:txBody>
          <a:bodyPr anchorCtr="0" anchor="t" bIns="91425" lIns="91425" rIns="91425" tIns="91425">
            <a:noAutofit/>
          </a:bodyPr>
          <a:lstStyle/>
          <a:p>
            <a:pPr lvl="0" rtl="0">
              <a:spcBef>
                <a:spcPts val="0"/>
              </a:spcBef>
              <a:buNone/>
            </a:pPr>
            <a:r>
              <a:rPr b="1" i="1" lang="en" sz="2400"/>
              <a:t>Learning Target:</a:t>
            </a:r>
          </a:p>
          <a:p>
            <a:pPr indent="-403225" lvl="0" marL="365125" rtl="0">
              <a:lnSpc>
                <a:spcPct val="100000"/>
              </a:lnSpc>
              <a:spcBef>
                <a:spcPts val="0"/>
              </a:spcBef>
              <a:buClr>
                <a:srgbClr val="FFFFFF"/>
              </a:buClr>
              <a:buSzPct val="125000"/>
              <a:buFont typeface="Lato"/>
              <a:buChar char="•"/>
            </a:pPr>
            <a:r>
              <a:rPr lang="en" sz="2400">
                <a:solidFill>
                  <a:srgbClr val="FFFFFF"/>
                </a:solidFill>
              </a:rPr>
              <a:t>To be able to calculate and compare efficiencies of appliances</a:t>
            </a:r>
          </a:p>
          <a:p>
            <a:pPr lvl="0" rtl="0">
              <a:lnSpc>
                <a:spcPct val="100000"/>
              </a:lnSpc>
              <a:spcBef>
                <a:spcPts val="0"/>
              </a:spcBef>
              <a:buNone/>
            </a:pPr>
            <a:r>
              <a:t/>
            </a:r>
            <a:endParaRPr sz="2400">
              <a:solidFill>
                <a:srgbClr val="FFFFFF"/>
              </a:solidFill>
            </a:endParaRPr>
          </a:p>
          <a:p>
            <a:pPr lvl="0" rtl="0">
              <a:lnSpc>
                <a:spcPct val="100000"/>
              </a:lnSpc>
              <a:spcBef>
                <a:spcPts val="0"/>
              </a:spcBef>
              <a:buNone/>
            </a:pPr>
            <a:r>
              <a:rPr b="1" i="1" lang="en" sz="3000"/>
              <a:t>Warm Up</a:t>
            </a:r>
          </a:p>
          <a:p>
            <a:pPr lvl="0" rtl="0">
              <a:lnSpc>
                <a:spcPct val="100000"/>
              </a:lnSpc>
              <a:spcBef>
                <a:spcPts val="0"/>
              </a:spcBef>
              <a:buNone/>
            </a:pPr>
            <a:r>
              <a:rPr lang="en" sz="2400"/>
              <a:t>In your own words define the term efficiency. How might you compare efficiencies of different appliances?</a:t>
            </a:r>
          </a:p>
        </p:txBody>
      </p:sp>
      <p:sp>
        <p:nvSpPr>
          <p:cNvPr id="2366" name="Shape 2366"/>
          <p:cNvSpPr txBox="1"/>
          <p:nvPr/>
        </p:nvSpPr>
        <p:spPr>
          <a:xfrm>
            <a:off x="3764150" y="-81600"/>
            <a:ext cx="5277300" cy="473400"/>
          </a:xfrm>
          <a:prstGeom prst="rect">
            <a:avLst/>
          </a:prstGeom>
          <a:noFill/>
          <a:ln>
            <a:noFill/>
          </a:ln>
        </p:spPr>
        <p:txBody>
          <a:bodyPr anchorCtr="0" anchor="t" bIns="91425" lIns="91425" rIns="91425" tIns="91425">
            <a:noAutofit/>
          </a:bodyPr>
          <a:lstStyle/>
          <a:p>
            <a:pPr lvl="0" rtl="0">
              <a:spcBef>
                <a:spcPts val="0"/>
              </a:spcBef>
              <a:buNone/>
            </a:pPr>
            <a:r>
              <a:rPr lang="en" sz="3000">
                <a:solidFill>
                  <a:srgbClr val="FFFFFF"/>
                </a:solidFill>
                <a:latin typeface="Raleway"/>
                <a:ea typeface="Raleway"/>
                <a:cs typeface="Raleway"/>
                <a:sym typeface="Raleway"/>
              </a:rPr>
              <a:t>Tues</a:t>
            </a:r>
            <a:r>
              <a:rPr lang="en" sz="3000">
                <a:solidFill>
                  <a:srgbClr val="FFFFFF"/>
                </a:solidFill>
                <a:latin typeface="Raleway"/>
                <a:ea typeface="Raleway"/>
                <a:cs typeface="Raleway"/>
                <a:sym typeface="Raleway"/>
              </a:rPr>
              <a:t>day July 12th 2016 </a:t>
            </a:r>
          </a:p>
        </p:txBody>
      </p:sp>
    </p:spTree>
  </p:cSld>
  <p:clrMapOvr>
    <a:masterClrMapping/>
  </p:clrMapOvr>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370" name="Shape 2370"/>
        <p:cNvGrpSpPr/>
        <p:nvPr/>
      </p:nvGrpSpPr>
      <p:grpSpPr>
        <a:xfrm>
          <a:off x="0" y="0"/>
          <a:ext cx="0" cy="0"/>
          <a:chOff x="0" y="0"/>
          <a:chExt cx="0" cy="0"/>
        </a:xfrm>
      </p:grpSpPr>
      <p:sp>
        <p:nvSpPr>
          <p:cNvPr id="2371" name="Shape 2371"/>
          <p:cNvSpPr txBox="1"/>
          <p:nvPr>
            <p:ph type="ctrTitle"/>
          </p:nvPr>
        </p:nvSpPr>
        <p:spPr>
          <a:xfrm>
            <a:off x="303125" y="344750"/>
            <a:ext cx="8400000" cy="688200"/>
          </a:xfrm>
          <a:prstGeom prst="rect">
            <a:avLst/>
          </a:prstGeom>
        </p:spPr>
        <p:txBody>
          <a:bodyPr anchorCtr="0" anchor="t" bIns="91425" lIns="91425" rIns="91425" tIns="91425">
            <a:noAutofit/>
          </a:bodyPr>
          <a:lstStyle/>
          <a:p>
            <a:pPr lvl="0" rtl="0">
              <a:spcBef>
                <a:spcPts val="0"/>
              </a:spcBef>
              <a:buNone/>
            </a:pPr>
            <a:r>
              <a:rPr lang="en" sz="3000"/>
              <a:t>Types of Solar Systems</a:t>
            </a:r>
          </a:p>
        </p:txBody>
      </p:sp>
      <p:sp>
        <p:nvSpPr>
          <p:cNvPr id="2372" name="Shape 2372"/>
          <p:cNvSpPr txBox="1"/>
          <p:nvPr>
            <p:ph idx="1" type="subTitle"/>
          </p:nvPr>
        </p:nvSpPr>
        <p:spPr>
          <a:xfrm>
            <a:off x="468575" y="884900"/>
            <a:ext cx="8318700" cy="3563400"/>
          </a:xfrm>
          <a:prstGeom prst="rect">
            <a:avLst/>
          </a:prstGeom>
        </p:spPr>
        <p:txBody>
          <a:bodyPr anchorCtr="0" anchor="t" bIns="91425" lIns="91425" rIns="91425" tIns="91425">
            <a:noAutofit/>
          </a:bodyPr>
          <a:lstStyle/>
          <a:p>
            <a:pPr lvl="0" rtl="0">
              <a:spcBef>
                <a:spcPts val="0"/>
              </a:spcBef>
              <a:buNone/>
            </a:pPr>
            <a:r>
              <a:rPr b="1" i="1" lang="en" sz="2400"/>
              <a:t>Learning Target:</a:t>
            </a:r>
          </a:p>
          <a:p>
            <a:pPr indent="-365125" lvl="0" marL="365125" rtl="0">
              <a:lnSpc>
                <a:spcPct val="100000"/>
              </a:lnSpc>
              <a:spcBef>
                <a:spcPts val="0"/>
              </a:spcBef>
              <a:buClr>
                <a:srgbClr val="FFFFFF"/>
              </a:buClr>
              <a:buSzPct val="100000"/>
              <a:buFont typeface="Lato"/>
              <a:buChar char="•"/>
            </a:pPr>
            <a:r>
              <a:rPr lang="en" sz="2400">
                <a:solidFill>
                  <a:srgbClr val="FFFFFF"/>
                </a:solidFill>
              </a:rPr>
              <a:t>To be able to describe different types of solar systems</a:t>
            </a:r>
          </a:p>
          <a:p>
            <a:pPr indent="-365125" lvl="0" marL="365125" rtl="0">
              <a:lnSpc>
                <a:spcPct val="100000"/>
              </a:lnSpc>
              <a:spcBef>
                <a:spcPts val="0"/>
              </a:spcBef>
              <a:buClr>
                <a:srgbClr val="FFFFFF"/>
              </a:buClr>
              <a:buSzPct val="100000"/>
              <a:buFont typeface="Lato"/>
              <a:buChar char="•"/>
            </a:pPr>
            <a:r>
              <a:rPr lang="en" sz="2400">
                <a:solidFill>
                  <a:srgbClr val="FFFFFF"/>
                </a:solidFill>
              </a:rPr>
              <a:t>To be able to estimate energy production of systems</a:t>
            </a:r>
          </a:p>
          <a:p>
            <a:pPr lvl="0" rtl="0">
              <a:lnSpc>
                <a:spcPct val="100000"/>
              </a:lnSpc>
              <a:spcBef>
                <a:spcPts val="0"/>
              </a:spcBef>
              <a:buNone/>
            </a:pPr>
            <a:r>
              <a:rPr b="1" i="1" lang="en" sz="3000"/>
              <a:t>Warm Up</a:t>
            </a:r>
          </a:p>
          <a:p>
            <a:pPr lvl="0" rtl="0">
              <a:lnSpc>
                <a:spcPct val="100000"/>
              </a:lnSpc>
              <a:spcBef>
                <a:spcPts val="0"/>
              </a:spcBef>
              <a:buNone/>
            </a:pPr>
            <a:r>
              <a:rPr lang="en" sz="2400"/>
              <a:t>If you were to make a solar system for your home what would you want it to be able to power? </a:t>
            </a:r>
          </a:p>
          <a:p>
            <a:pPr lvl="0" rtl="0">
              <a:lnSpc>
                <a:spcPct val="100000"/>
              </a:lnSpc>
              <a:spcBef>
                <a:spcPts val="0"/>
              </a:spcBef>
              <a:buNone/>
            </a:pPr>
            <a:r>
              <a:t/>
            </a:r>
            <a:endParaRPr sz="2400"/>
          </a:p>
          <a:p>
            <a:pPr lvl="0" rtl="0">
              <a:lnSpc>
                <a:spcPct val="100000"/>
              </a:lnSpc>
              <a:spcBef>
                <a:spcPts val="0"/>
              </a:spcBef>
              <a:buNone/>
            </a:pPr>
            <a:r>
              <a:rPr lang="en" sz="2400"/>
              <a:t>Estimate the amount of energy you use each day in your home (Ms. Gomberg uses between 5-10 kWh a day and lives in an apartment with her husband and dog)</a:t>
            </a:r>
          </a:p>
        </p:txBody>
      </p:sp>
      <p:sp>
        <p:nvSpPr>
          <p:cNvPr id="2373" name="Shape 2373"/>
          <p:cNvSpPr txBox="1"/>
          <p:nvPr/>
        </p:nvSpPr>
        <p:spPr>
          <a:xfrm>
            <a:off x="3764150" y="-81600"/>
            <a:ext cx="5277300" cy="473400"/>
          </a:xfrm>
          <a:prstGeom prst="rect">
            <a:avLst/>
          </a:prstGeom>
          <a:noFill/>
          <a:ln>
            <a:noFill/>
          </a:ln>
        </p:spPr>
        <p:txBody>
          <a:bodyPr anchorCtr="0" anchor="t" bIns="91425" lIns="91425" rIns="91425" tIns="91425">
            <a:noAutofit/>
          </a:bodyPr>
          <a:lstStyle/>
          <a:p>
            <a:pPr lvl="0" rtl="0">
              <a:spcBef>
                <a:spcPts val="0"/>
              </a:spcBef>
              <a:buNone/>
            </a:pPr>
            <a:r>
              <a:rPr lang="en" sz="3000">
                <a:solidFill>
                  <a:srgbClr val="FFFFFF"/>
                </a:solidFill>
                <a:latin typeface="Raleway"/>
                <a:ea typeface="Raleway"/>
                <a:cs typeface="Raleway"/>
                <a:sym typeface="Raleway"/>
              </a:rPr>
              <a:t>Tuesday July 12th 2016 </a:t>
            </a:r>
          </a:p>
        </p:txBody>
      </p:sp>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377" name="Shape 2377"/>
        <p:cNvGrpSpPr/>
        <p:nvPr/>
      </p:nvGrpSpPr>
      <p:grpSpPr>
        <a:xfrm>
          <a:off x="0" y="0"/>
          <a:ext cx="0" cy="0"/>
          <a:chOff x="0" y="0"/>
          <a:chExt cx="0" cy="0"/>
        </a:xfrm>
      </p:grpSpPr>
      <p:pic>
        <p:nvPicPr>
          <p:cNvPr descr="IMG_2116.jpg" id="2378" name="Shape 2378"/>
          <p:cNvPicPr preferRelativeResize="0"/>
          <p:nvPr/>
        </p:nvPicPr>
        <p:blipFill rotWithShape="1">
          <a:blip r:embed="rId3">
            <a:alphaModFix/>
          </a:blip>
          <a:srcRect b="0" l="0" r="0" t="0"/>
          <a:stretch/>
        </p:blipFill>
        <p:spPr>
          <a:xfrm>
            <a:off x="771525" y="1172765"/>
            <a:ext cx="1595436" cy="1594246"/>
          </a:xfrm>
          <a:prstGeom prst="rect">
            <a:avLst/>
          </a:prstGeom>
          <a:noFill/>
          <a:ln>
            <a:noFill/>
          </a:ln>
        </p:spPr>
      </p:pic>
      <p:pic>
        <p:nvPicPr>
          <p:cNvPr descr="Battery.psd" id="2379" name="Shape 2379"/>
          <p:cNvPicPr preferRelativeResize="0"/>
          <p:nvPr/>
        </p:nvPicPr>
        <p:blipFill rotWithShape="1">
          <a:blip r:embed="rId4">
            <a:alphaModFix/>
          </a:blip>
          <a:srcRect b="0" l="0" r="0" t="0"/>
          <a:stretch/>
        </p:blipFill>
        <p:spPr>
          <a:xfrm>
            <a:off x="-188911" y="3309937"/>
            <a:ext cx="3173411" cy="1590674"/>
          </a:xfrm>
          <a:prstGeom prst="rect">
            <a:avLst/>
          </a:prstGeom>
          <a:noFill/>
          <a:ln>
            <a:noFill/>
          </a:ln>
        </p:spPr>
      </p:pic>
      <p:grpSp>
        <p:nvGrpSpPr>
          <p:cNvPr id="2380" name="Shape 2380"/>
          <p:cNvGrpSpPr/>
          <p:nvPr/>
        </p:nvGrpSpPr>
        <p:grpSpPr>
          <a:xfrm>
            <a:off x="3498850" y="1288256"/>
            <a:ext cx="2397125" cy="1219200"/>
            <a:chOff x="0" y="2708275"/>
            <a:chExt cx="3048000" cy="2057400"/>
          </a:xfrm>
        </p:grpSpPr>
        <p:pic>
          <p:nvPicPr>
            <p:cNvPr descr="IMG_4250.jpg" id="2381" name="Shape 2381"/>
            <p:cNvPicPr preferRelativeResize="0"/>
            <p:nvPr/>
          </p:nvPicPr>
          <p:blipFill rotWithShape="1">
            <a:blip r:embed="rId5">
              <a:alphaModFix/>
            </a:blip>
            <a:srcRect b="0" l="0" r="0" t="0"/>
            <a:stretch/>
          </p:blipFill>
          <p:spPr>
            <a:xfrm>
              <a:off x="0" y="2708275"/>
              <a:ext cx="3048000" cy="2057400"/>
            </a:xfrm>
            <a:prstGeom prst="rect">
              <a:avLst/>
            </a:prstGeom>
            <a:noFill/>
            <a:ln>
              <a:noFill/>
            </a:ln>
          </p:spPr>
        </p:pic>
        <p:sp>
          <p:nvSpPr>
            <p:cNvPr id="2382" name="Shape 2382"/>
            <p:cNvSpPr txBox="1"/>
            <p:nvPr/>
          </p:nvSpPr>
          <p:spPr>
            <a:xfrm>
              <a:off x="849312" y="3051175"/>
              <a:ext cx="830261" cy="369886"/>
            </a:xfrm>
            <a:prstGeom prst="rect">
              <a:avLst/>
            </a:prstGeom>
            <a:solidFill>
              <a:srgbClr val="7C8C6A"/>
            </a:solidFill>
            <a:ln cap="flat" cmpd="sng" w="57150">
              <a:solidFill>
                <a:srgbClr val="595959"/>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383" name="Shape 2383"/>
            <p:cNvSpPr txBox="1"/>
            <p:nvPr/>
          </p:nvSpPr>
          <p:spPr>
            <a:xfrm>
              <a:off x="711200" y="3005136"/>
              <a:ext cx="917575" cy="463550"/>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chemeClr val="dk1"/>
                </a:buClr>
                <a:buSzPct val="25000"/>
                <a:buFont typeface="Cutive"/>
                <a:buNone/>
              </a:pPr>
              <a:r>
                <a:rPr b="0" i="0" lang="en" sz="1800" u="none">
                  <a:solidFill>
                    <a:schemeClr val="dk1"/>
                  </a:solidFill>
                  <a:latin typeface="Cutive"/>
                  <a:ea typeface="Cutive"/>
                  <a:cs typeface="Cutive"/>
                  <a:sym typeface="Cutive"/>
                </a:rPr>
                <a:t>13.5</a:t>
              </a:r>
            </a:p>
          </p:txBody>
        </p:sp>
        <p:sp>
          <p:nvSpPr>
            <p:cNvPr id="2384" name="Shape 2384"/>
            <p:cNvSpPr/>
            <p:nvPr/>
          </p:nvSpPr>
          <p:spPr>
            <a:xfrm>
              <a:off x="1760536" y="3800475"/>
              <a:ext cx="120649" cy="106362"/>
            </a:xfrm>
            <a:prstGeom prst="ellipse">
              <a:avLst/>
            </a:prstGeom>
            <a:solidFill>
              <a:srgbClr val="008000"/>
            </a:solidFill>
            <a:ln cap="flat" cmpd="sng" w="9525">
              <a:solidFill>
                <a:srgbClr val="595959"/>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cxnSp>
          <p:nvCxnSpPr>
            <p:cNvPr id="2385" name="Shape 2385"/>
            <p:cNvCxnSpPr/>
            <p:nvPr/>
          </p:nvCxnSpPr>
          <p:spPr>
            <a:xfrm>
              <a:off x="342900" y="3046411"/>
              <a:ext cx="1916112" cy="0"/>
            </a:xfrm>
            <a:prstGeom prst="straightConnector1">
              <a:avLst/>
            </a:prstGeom>
            <a:noFill/>
            <a:ln cap="flat" cmpd="sng" w="38100">
              <a:solidFill>
                <a:srgbClr val="404040"/>
              </a:solidFill>
              <a:prstDash val="solid"/>
              <a:miter/>
              <a:headEnd len="med" w="med" type="none"/>
              <a:tailEnd len="med" w="med" type="none"/>
            </a:ln>
          </p:spPr>
        </p:cxnSp>
        <p:sp>
          <p:nvSpPr>
            <p:cNvPr id="2386" name="Shape 2386"/>
            <p:cNvSpPr/>
            <p:nvPr/>
          </p:nvSpPr>
          <p:spPr>
            <a:xfrm>
              <a:off x="1776411" y="3800475"/>
              <a:ext cx="120649" cy="106362"/>
            </a:xfrm>
            <a:prstGeom prst="ellipse">
              <a:avLst/>
            </a:prstGeom>
            <a:solidFill>
              <a:srgbClr val="008000"/>
            </a:solidFill>
            <a:ln cap="flat" cmpd="sng" w="9525">
              <a:solidFill>
                <a:srgbClr val="595959"/>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2387" name="Shape 2387"/>
          <p:cNvGrpSpPr/>
          <p:nvPr/>
        </p:nvGrpSpPr>
        <p:grpSpPr>
          <a:xfrm>
            <a:off x="7351254" y="1344215"/>
            <a:ext cx="1611638" cy="1199731"/>
            <a:chOff x="0" y="0"/>
            <a:chExt cx="2147483647" cy="2147483646"/>
          </a:xfrm>
        </p:grpSpPr>
        <p:grpSp>
          <p:nvGrpSpPr>
            <p:cNvPr id="2388" name="Shape 2388"/>
            <p:cNvGrpSpPr/>
            <p:nvPr/>
          </p:nvGrpSpPr>
          <p:grpSpPr>
            <a:xfrm>
              <a:off x="0" y="33929371"/>
              <a:ext cx="2147483647" cy="2113554274"/>
              <a:chOff x="0" y="0"/>
              <a:chExt cx="2147483647" cy="2147483647"/>
            </a:xfrm>
          </p:grpSpPr>
          <p:pic>
            <p:nvPicPr>
              <p:cNvPr id="2389" name="Shape 2389"/>
              <p:cNvPicPr preferRelativeResize="0"/>
              <p:nvPr/>
            </p:nvPicPr>
            <p:blipFill rotWithShape="1">
              <a:blip r:embed="rId6">
                <a:alphaModFix/>
              </a:blip>
              <a:srcRect b="0" l="0" r="0" t="0"/>
              <a:stretch/>
            </p:blipFill>
            <p:spPr>
              <a:xfrm>
                <a:off x="0" y="0"/>
                <a:ext cx="2147483647" cy="2147483647"/>
              </a:xfrm>
              <a:prstGeom prst="rect">
                <a:avLst/>
              </a:prstGeom>
              <a:noFill/>
              <a:ln>
                <a:noFill/>
              </a:ln>
            </p:spPr>
          </p:pic>
          <p:sp>
            <p:nvSpPr>
              <p:cNvPr id="2390" name="Shape 2390"/>
              <p:cNvSpPr txBox="1"/>
              <p:nvPr/>
            </p:nvSpPr>
            <p:spPr>
              <a:xfrm rot="10800000">
                <a:off x="684490881" y="712704905"/>
                <a:ext cx="779289476" cy="721038494"/>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pic>
          <p:nvPicPr>
            <p:cNvPr descr="DSCF1085.JPG" id="2391" name="Shape 2391"/>
            <p:cNvPicPr preferRelativeResize="0"/>
            <p:nvPr/>
          </p:nvPicPr>
          <p:blipFill rotWithShape="1">
            <a:blip r:embed="rId7">
              <a:alphaModFix/>
            </a:blip>
            <a:srcRect b="0" l="0" r="0" t="0"/>
            <a:stretch/>
          </p:blipFill>
          <p:spPr>
            <a:xfrm rot="10800000">
              <a:off x="628351203" y="0"/>
              <a:ext cx="967007952" cy="1369806386"/>
            </a:xfrm>
            <a:prstGeom prst="rect">
              <a:avLst/>
            </a:prstGeom>
            <a:noFill/>
            <a:ln>
              <a:noFill/>
            </a:ln>
          </p:spPr>
        </p:pic>
      </p:grpSp>
      <p:grpSp>
        <p:nvGrpSpPr>
          <p:cNvPr id="2392" name="Shape 2392"/>
          <p:cNvGrpSpPr/>
          <p:nvPr/>
        </p:nvGrpSpPr>
        <p:grpSpPr>
          <a:xfrm>
            <a:off x="6424154" y="1339452"/>
            <a:ext cx="1611638" cy="1199731"/>
            <a:chOff x="0" y="0"/>
            <a:chExt cx="2147483647" cy="2147483646"/>
          </a:xfrm>
        </p:grpSpPr>
        <p:grpSp>
          <p:nvGrpSpPr>
            <p:cNvPr id="2393" name="Shape 2393"/>
            <p:cNvGrpSpPr/>
            <p:nvPr/>
          </p:nvGrpSpPr>
          <p:grpSpPr>
            <a:xfrm>
              <a:off x="0" y="33929371"/>
              <a:ext cx="2147483647" cy="2113554274"/>
              <a:chOff x="0" y="0"/>
              <a:chExt cx="2147483647" cy="2147483647"/>
            </a:xfrm>
          </p:grpSpPr>
          <p:pic>
            <p:nvPicPr>
              <p:cNvPr id="2394" name="Shape 2394"/>
              <p:cNvPicPr preferRelativeResize="0"/>
              <p:nvPr/>
            </p:nvPicPr>
            <p:blipFill rotWithShape="1">
              <a:blip r:embed="rId6">
                <a:alphaModFix/>
              </a:blip>
              <a:srcRect b="0" l="0" r="0" t="0"/>
              <a:stretch/>
            </p:blipFill>
            <p:spPr>
              <a:xfrm>
                <a:off x="0" y="0"/>
                <a:ext cx="2147483647" cy="2147483647"/>
              </a:xfrm>
              <a:prstGeom prst="rect">
                <a:avLst/>
              </a:prstGeom>
              <a:noFill/>
              <a:ln>
                <a:noFill/>
              </a:ln>
            </p:spPr>
          </p:pic>
          <p:sp>
            <p:nvSpPr>
              <p:cNvPr id="2395" name="Shape 2395"/>
              <p:cNvSpPr txBox="1"/>
              <p:nvPr/>
            </p:nvSpPr>
            <p:spPr>
              <a:xfrm rot="10800000">
                <a:off x="684490881" y="712704905"/>
                <a:ext cx="779289476" cy="721038494"/>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pic>
          <p:nvPicPr>
            <p:cNvPr descr="DSCF1085.JPG" id="2396" name="Shape 2396"/>
            <p:cNvPicPr preferRelativeResize="0"/>
            <p:nvPr/>
          </p:nvPicPr>
          <p:blipFill rotWithShape="1">
            <a:blip r:embed="rId7">
              <a:alphaModFix/>
            </a:blip>
            <a:srcRect b="0" l="0" r="0" t="0"/>
            <a:stretch/>
          </p:blipFill>
          <p:spPr>
            <a:xfrm rot="10800000">
              <a:off x="628351203" y="0"/>
              <a:ext cx="967007952" cy="1369806386"/>
            </a:xfrm>
            <a:prstGeom prst="rect">
              <a:avLst/>
            </a:prstGeom>
            <a:noFill/>
            <a:ln>
              <a:noFill/>
            </a:ln>
          </p:spPr>
        </p:pic>
      </p:grpSp>
      <p:sp>
        <p:nvSpPr>
          <p:cNvPr id="2397" name="Shape 2397"/>
          <p:cNvSpPr txBox="1"/>
          <p:nvPr/>
        </p:nvSpPr>
        <p:spPr>
          <a:xfrm>
            <a:off x="163511" y="2820590"/>
            <a:ext cx="2832099" cy="277415"/>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266DB6"/>
              </a:buClr>
              <a:buSzPct val="25000"/>
              <a:buFont typeface="Arial"/>
              <a:buNone/>
            </a:pPr>
            <a:r>
              <a:rPr b="0" i="0" lang="en" sz="1800" u="none">
                <a:solidFill>
                  <a:srgbClr val="266DB6"/>
                </a:solidFill>
                <a:latin typeface="Arial"/>
                <a:ea typeface="Arial"/>
                <a:cs typeface="Arial"/>
                <a:sym typeface="Arial"/>
              </a:rPr>
              <a:t>Produces dc electricity</a:t>
            </a:r>
          </a:p>
        </p:txBody>
      </p:sp>
      <p:sp>
        <p:nvSpPr>
          <p:cNvPr id="2398" name="Shape 2398"/>
          <p:cNvSpPr txBox="1"/>
          <p:nvPr/>
        </p:nvSpPr>
        <p:spPr>
          <a:xfrm>
            <a:off x="266700" y="4618434"/>
            <a:ext cx="2185986" cy="277415"/>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266DB6"/>
              </a:buClr>
              <a:buSzPct val="25000"/>
              <a:buFont typeface="Arial"/>
              <a:buNone/>
            </a:pPr>
            <a:r>
              <a:rPr b="0" i="0" lang="en" sz="1800" u="none">
                <a:solidFill>
                  <a:srgbClr val="266DB6"/>
                </a:solidFill>
                <a:latin typeface="Arial"/>
                <a:ea typeface="Arial"/>
                <a:cs typeface="Arial"/>
                <a:sym typeface="Arial"/>
              </a:rPr>
              <a:t>Stores dc electricity</a:t>
            </a:r>
          </a:p>
        </p:txBody>
      </p:sp>
      <p:sp>
        <p:nvSpPr>
          <p:cNvPr id="2399" name="Shape 2399"/>
          <p:cNvSpPr txBox="1"/>
          <p:nvPr/>
        </p:nvSpPr>
        <p:spPr>
          <a:xfrm>
            <a:off x="3354387" y="2527696"/>
            <a:ext cx="2701925" cy="481012"/>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266DB6"/>
              </a:buClr>
              <a:buSzPct val="25000"/>
              <a:buFont typeface="Arial"/>
              <a:buNone/>
            </a:pPr>
            <a:r>
              <a:rPr b="0" i="0" lang="en" sz="1800" u="none">
                <a:solidFill>
                  <a:srgbClr val="266DB6"/>
                </a:solidFill>
                <a:latin typeface="Arial"/>
                <a:ea typeface="Arial"/>
                <a:cs typeface="Arial"/>
                <a:sym typeface="Arial"/>
              </a:rPr>
              <a:t>Regulates charging and discharging to battery</a:t>
            </a:r>
          </a:p>
        </p:txBody>
      </p:sp>
      <p:sp>
        <p:nvSpPr>
          <p:cNvPr id="2400" name="Shape 2400"/>
          <p:cNvSpPr txBox="1"/>
          <p:nvPr/>
        </p:nvSpPr>
        <p:spPr>
          <a:xfrm>
            <a:off x="6496050" y="966787"/>
            <a:ext cx="2360611" cy="342900"/>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FFC711"/>
              </a:buClr>
              <a:buSzPct val="25000"/>
              <a:buFont typeface="Arial"/>
              <a:buNone/>
            </a:pPr>
            <a:r>
              <a:rPr b="1" i="0" lang="en" sz="2400" u="none">
                <a:solidFill>
                  <a:srgbClr val="FFC711"/>
                </a:solidFill>
                <a:latin typeface="Arial"/>
                <a:ea typeface="Arial"/>
                <a:cs typeface="Arial"/>
                <a:sym typeface="Arial"/>
              </a:rPr>
              <a:t>DC Loads</a:t>
            </a:r>
          </a:p>
        </p:txBody>
      </p:sp>
      <p:sp>
        <p:nvSpPr>
          <p:cNvPr id="2401" name="Shape 2401"/>
          <p:cNvSpPr txBox="1"/>
          <p:nvPr/>
        </p:nvSpPr>
        <p:spPr>
          <a:xfrm>
            <a:off x="1725611" y="354806"/>
            <a:ext cx="7418387" cy="47982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266DB6"/>
              </a:buClr>
              <a:buSzPct val="25000"/>
              <a:buFont typeface="Teko"/>
              <a:buNone/>
            </a:pPr>
            <a:r>
              <a:rPr b="0" i="0" lang="en" sz="2700" u="none">
                <a:solidFill>
                  <a:srgbClr val="266DB6"/>
                </a:solidFill>
                <a:latin typeface="Teko"/>
                <a:ea typeface="Teko"/>
                <a:cs typeface="Teko"/>
                <a:sym typeface="Teko"/>
              </a:rPr>
              <a:t>SOLAR ELECTRIC SYSTEM COMPONENTS</a:t>
            </a:r>
          </a:p>
        </p:txBody>
      </p:sp>
      <p:sp>
        <p:nvSpPr>
          <p:cNvPr id="2402" name="Shape 2402"/>
          <p:cNvSpPr txBox="1"/>
          <p:nvPr/>
        </p:nvSpPr>
        <p:spPr>
          <a:xfrm>
            <a:off x="49211" y="967977"/>
            <a:ext cx="3052761" cy="342900"/>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FFC711"/>
              </a:buClr>
              <a:buSzPct val="25000"/>
              <a:buFont typeface="Arial"/>
              <a:buNone/>
            </a:pPr>
            <a:r>
              <a:rPr b="1" i="0" lang="en" sz="2400" u="none">
                <a:solidFill>
                  <a:srgbClr val="FFC711"/>
                </a:solidFill>
                <a:latin typeface="Arial"/>
                <a:ea typeface="Arial"/>
                <a:cs typeface="Arial"/>
                <a:sym typeface="Arial"/>
              </a:rPr>
              <a:t>Solar Modules (PV)</a:t>
            </a:r>
          </a:p>
        </p:txBody>
      </p:sp>
      <p:sp>
        <p:nvSpPr>
          <p:cNvPr id="2403" name="Shape 2403"/>
          <p:cNvSpPr txBox="1"/>
          <p:nvPr/>
        </p:nvSpPr>
        <p:spPr>
          <a:xfrm>
            <a:off x="3241675" y="939402"/>
            <a:ext cx="2906712" cy="342900"/>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FFC711"/>
              </a:buClr>
              <a:buSzPct val="25000"/>
              <a:buFont typeface="Arial"/>
              <a:buNone/>
            </a:pPr>
            <a:r>
              <a:rPr b="1" i="0" lang="en" sz="2400" u="none">
                <a:solidFill>
                  <a:srgbClr val="FFC711"/>
                </a:solidFill>
                <a:latin typeface="Arial"/>
                <a:ea typeface="Arial"/>
                <a:cs typeface="Arial"/>
                <a:sym typeface="Arial"/>
              </a:rPr>
              <a:t>Charge Controller</a:t>
            </a:r>
          </a:p>
        </p:txBody>
      </p:sp>
      <p:sp>
        <p:nvSpPr>
          <p:cNvPr id="2404" name="Shape 2404"/>
          <p:cNvSpPr txBox="1"/>
          <p:nvPr/>
        </p:nvSpPr>
        <p:spPr>
          <a:xfrm>
            <a:off x="228600" y="3268265"/>
            <a:ext cx="2327274" cy="342900"/>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FFC711"/>
              </a:buClr>
              <a:buSzPct val="25000"/>
              <a:buFont typeface="Arial"/>
              <a:buNone/>
            </a:pPr>
            <a:r>
              <a:rPr b="1" i="0" lang="en" sz="2400" u="none">
                <a:solidFill>
                  <a:srgbClr val="FFC711"/>
                </a:solidFill>
                <a:latin typeface="Arial"/>
                <a:ea typeface="Arial"/>
                <a:cs typeface="Arial"/>
                <a:sym typeface="Arial"/>
              </a:rPr>
              <a:t>Battery</a:t>
            </a:r>
          </a:p>
        </p:txBody>
      </p:sp>
      <p:pic>
        <p:nvPicPr>
          <p:cNvPr id="2405" name="Shape 2405"/>
          <p:cNvPicPr preferRelativeResize="0"/>
          <p:nvPr/>
        </p:nvPicPr>
        <p:blipFill rotWithShape="1">
          <a:blip r:embed="rId8">
            <a:alphaModFix/>
          </a:blip>
          <a:srcRect b="0" l="0" r="0" t="0"/>
          <a:stretch/>
        </p:blipFill>
        <p:spPr>
          <a:xfrm>
            <a:off x="7535861" y="1956196"/>
            <a:ext cx="523874" cy="697706"/>
          </a:xfrm>
          <a:prstGeom prst="rect">
            <a:avLst/>
          </a:prstGeom>
          <a:noFill/>
          <a:ln>
            <a:noFill/>
          </a:ln>
        </p:spPr>
      </p:pic>
      <p:sp>
        <p:nvSpPr>
          <p:cNvPr id="2406" name="Shape 2406"/>
          <p:cNvSpPr txBox="1"/>
          <p:nvPr/>
        </p:nvSpPr>
        <p:spPr>
          <a:xfrm>
            <a:off x="6511925" y="3319462"/>
            <a:ext cx="2344737" cy="342900"/>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FFC711"/>
              </a:buClr>
              <a:buSzPct val="25000"/>
              <a:buFont typeface="Arial"/>
              <a:buNone/>
            </a:pPr>
            <a:r>
              <a:rPr b="1" i="0" lang="en" sz="2400" u="none">
                <a:solidFill>
                  <a:srgbClr val="FFC711"/>
                </a:solidFill>
                <a:latin typeface="Arial"/>
                <a:ea typeface="Arial"/>
                <a:cs typeface="Arial"/>
                <a:sym typeface="Arial"/>
              </a:rPr>
              <a:t>AC Loads</a:t>
            </a:r>
          </a:p>
        </p:txBody>
      </p:sp>
      <p:sp>
        <p:nvSpPr>
          <p:cNvPr id="2407" name="Shape 2407"/>
          <p:cNvSpPr txBox="1"/>
          <p:nvPr/>
        </p:nvSpPr>
        <p:spPr>
          <a:xfrm>
            <a:off x="6511925" y="2675334"/>
            <a:ext cx="2360611" cy="481012"/>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266DB6"/>
              </a:buClr>
              <a:buSzPct val="25000"/>
              <a:buFont typeface="Arial"/>
              <a:buNone/>
            </a:pPr>
            <a:r>
              <a:rPr b="0" i="0" lang="en" sz="1800" u="none">
                <a:solidFill>
                  <a:srgbClr val="266DB6"/>
                </a:solidFill>
                <a:latin typeface="Arial"/>
                <a:ea typeface="Arial"/>
                <a:cs typeface="Arial"/>
                <a:sym typeface="Arial"/>
              </a:rPr>
              <a:t>Appliances consuming electricity</a:t>
            </a:r>
          </a:p>
        </p:txBody>
      </p:sp>
      <p:sp>
        <p:nvSpPr>
          <p:cNvPr id="2408" name="Shape 2408"/>
          <p:cNvSpPr txBox="1"/>
          <p:nvPr/>
        </p:nvSpPr>
        <p:spPr>
          <a:xfrm>
            <a:off x="3159125" y="3156346"/>
            <a:ext cx="3109911" cy="342900"/>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FFC711"/>
              </a:buClr>
              <a:buSzPct val="25000"/>
              <a:buFont typeface="Arial"/>
              <a:buNone/>
            </a:pPr>
            <a:r>
              <a:rPr b="1" i="0" lang="en" sz="2400" u="none">
                <a:solidFill>
                  <a:srgbClr val="FFC711"/>
                </a:solidFill>
                <a:latin typeface="Arial"/>
                <a:ea typeface="Arial"/>
                <a:cs typeface="Arial"/>
                <a:sym typeface="Arial"/>
              </a:rPr>
              <a:t>Inverter</a:t>
            </a:r>
          </a:p>
        </p:txBody>
      </p:sp>
      <p:sp>
        <p:nvSpPr>
          <p:cNvPr id="2409" name="Shape 2409"/>
          <p:cNvSpPr txBox="1"/>
          <p:nvPr/>
        </p:nvSpPr>
        <p:spPr>
          <a:xfrm>
            <a:off x="3200400" y="4758927"/>
            <a:ext cx="3006724" cy="276224"/>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266DB6"/>
              </a:buClr>
              <a:buSzPct val="25000"/>
              <a:buFont typeface="Arial"/>
              <a:buNone/>
            </a:pPr>
            <a:r>
              <a:rPr b="0" i="0" lang="en" sz="1800" u="none">
                <a:solidFill>
                  <a:srgbClr val="266DB6"/>
                </a:solidFill>
                <a:latin typeface="Arial"/>
                <a:ea typeface="Arial"/>
                <a:cs typeface="Arial"/>
                <a:sym typeface="Arial"/>
              </a:rPr>
              <a:t>Converts dc electricity to ac</a:t>
            </a:r>
          </a:p>
        </p:txBody>
      </p:sp>
      <p:sp>
        <p:nvSpPr>
          <p:cNvPr descr="2Q==" id="2410" name="Shape 2410"/>
          <p:cNvSpPr txBox="1"/>
          <p:nvPr/>
        </p:nvSpPr>
        <p:spPr>
          <a:xfrm>
            <a:off x="4468812" y="2457450"/>
            <a:ext cx="304799" cy="228599"/>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descr="2Q==" id="2411" name="Shape 2411"/>
          <p:cNvSpPr txBox="1"/>
          <p:nvPr/>
        </p:nvSpPr>
        <p:spPr>
          <a:xfrm>
            <a:off x="4468812" y="2457450"/>
            <a:ext cx="304799" cy="228599"/>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pic>
        <p:nvPicPr>
          <p:cNvPr descr="Sure-Sine-300" id="2412" name="Shape 2412"/>
          <p:cNvPicPr preferRelativeResize="0"/>
          <p:nvPr/>
        </p:nvPicPr>
        <p:blipFill rotWithShape="1">
          <a:blip r:embed="rId9">
            <a:alphaModFix/>
          </a:blip>
          <a:srcRect b="0" l="0" r="0" t="0"/>
          <a:stretch/>
        </p:blipFill>
        <p:spPr>
          <a:xfrm>
            <a:off x="3544887" y="3495675"/>
            <a:ext cx="2381249" cy="1304924"/>
          </a:xfrm>
          <a:prstGeom prst="rect">
            <a:avLst/>
          </a:prstGeom>
          <a:noFill/>
          <a:ln>
            <a:noFill/>
          </a:ln>
        </p:spPr>
      </p:pic>
      <p:sp>
        <p:nvSpPr>
          <p:cNvPr id="2413" name="Shape 2413"/>
          <p:cNvSpPr txBox="1"/>
          <p:nvPr/>
        </p:nvSpPr>
        <p:spPr>
          <a:xfrm>
            <a:off x="130175" y="964406"/>
            <a:ext cx="2898775" cy="2174081"/>
          </a:xfrm>
          <a:prstGeom prst="rect">
            <a:avLst/>
          </a:prstGeom>
          <a:noFill/>
          <a:ln cap="flat" cmpd="sng" w="38100">
            <a:solidFill>
              <a:srgbClr val="3366FF"/>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414" name="Shape 2414"/>
          <p:cNvSpPr txBox="1"/>
          <p:nvPr/>
        </p:nvSpPr>
        <p:spPr>
          <a:xfrm>
            <a:off x="3292475" y="969168"/>
            <a:ext cx="2797174" cy="2046683"/>
          </a:xfrm>
          <a:prstGeom prst="rect">
            <a:avLst/>
          </a:prstGeom>
          <a:noFill/>
          <a:ln cap="flat" cmpd="sng" w="38100">
            <a:solidFill>
              <a:srgbClr val="3366FF"/>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415" name="Shape 2415"/>
          <p:cNvSpPr txBox="1"/>
          <p:nvPr/>
        </p:nvSpPr>
        <p:spPr>
          <a:xfrm>
            <a:off x="6464300" y="997743"/>
            <a:ext cx="2414586" cy="2152650"/>
          </a:xfrm>
          <a:prstGeom prst="rect">
            <a:avLst/>
          </a:prstGeom>
          <a:noFill/>
          <a:ln cap="flat" cmpd="sng" w="38100">
            <a:solidFill>
              <a:srgbClr val="3366FF"/>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416" name="Shape 2416"/>
          <p:cNvSpPr txBox="1"/>
          <p:nvPr/>
        </p:nvSpPr>
        <p:spPr>
          <a:xfrm>
            <a:off x="233362" y="3308746"/>
            <a:ext cx="2338387" cy="1579958"/>
          </a:xfrm>
          <a:prstGeom prst="rect">
            <a:avLst/>
          </a:prstGeom>
          <a:noFill/>
          <a:ln cap="flat" cmpd="sng" w="38100">
            <a:solidFill>
              <a:srgbClr val="3366FF"/>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417" name="Shape 2417"/>
          <p:cNvSpPr txBox="1"/>
          <p:nvPr/>
        </p:nvSpPr>
        <p:spPr>
          <a:xfrm>
            <a:off x="3141661" y="3190875"/>
            <a:ext cx="3174999" cy="1839515"/>
          </a:xfrm>
          <a:prstGeom prst="rect">
            <a:avLst/>
          </a:prstGeom>
          <a:noFill/>
          <a:ln cap="flat" cmpd="sng" w="38100">
            <a:solidFill>
              <a:srgbClr val="3366FF"/>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418" name="Shape 2418"/>
          <p:cNvSpPr txBox="1"/>
          <p:nvPr/>
        </p:nvSpPr>
        <p:spPr>
          <a:xfrm>
            <a:off x="6502400" y="3296840"/>
            <a:ext cx="2387600" cy="1713309"/>
          </a:xfrm>
          <a:prstGeom prst="rect">
            <a:avLst/>
          </a:prstGeom>
          <a:noFill/>
          <a:ln cap="flat" cmpd="sng" w="38100">
            <a:solidFill>
              <a:srgbClr val="3366FF"/>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pic>
        <p:nvPicPr>
          <p:cNvPr descr="tv-photo.jpg" id="2419" name="Shape 2419"/>
          <p:cNvPicPr preferRelativeResize="0"/>
          <p:nvPr/>
        </p:nvPicPr>
        <p:blipFill rotWithShape="1">
          <a:blip r:embed="rId10">
            <a:alphaModFix/>
          </a:blip>
          <a:srcRect b="0" l="0" r="0" t="0"/>
          <a:stretch/>
        </p:blipFill>
        <p:spPr>
          <a:xfrm>
            <a:off x="6635750" y="3675459"/>
            <a:ext cx="2139950" cy="1263252"/>
          </a:xfrm>
          <a:prstGeom prst="rect">
            <a:avLst/>
          </a:prstGeom>
          <a:noFill/>
          <a:ln>
            <a:noFill/>
          </a:ln>
        </p:spPr>
      </p:pic>
    </p:spTree>
  </p:cSld>
  <p:clrMapOvr>
    <a:masterClrMapping/>
  </p:clrMapOvr>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423" name="Shape 2423"/>
        <p:cNvGrpSpPr/>
        <p:nvPr/>
      </p:nvGrpSpPr>
      <p:grpSpPr>
        <a:xfrm>
          <a:off x="0" y="0"/>
          <a:ext cx="0" cy="0"/>
          <a:chOff x="0" y="0"/>
          <a:chExt cx="0" cy="0"/>
        </a:xfrm>
      </p:grpSpPr>
      <p:sp>
        <p:nvSpPr>
          <p:cNvPr id="2424" name="Shape 2424"/>
          <p:cNvSpPr txBox="1"/>
          <p:nvPr>
            <p:ph type="title"/>
          </p:nvPr>
        </p:nvSpPr>
        <p:spPr>
          <a:xfrm>
            <a:off x="1708150" y="354806"/>
            <a:ext cx="7435850" cy="47982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266DB6"/>
              </a:buClr>
              <a:buSzPct val="25000"/>
              <a:buFont typeface="Teko"/>
              <a:buNone/>
            </a:pPr>
            <a:r>
              <a:rPr b="0" i="0" lang="en" sz="2800" u="none" cap="none" strike="noStrike">
                <a:solidFill>
                  <a:srgbClr val="266DB6"/>
                </a:solidFill>
                <a:latin typeface="Teko"/>
                <a:ea typeface="Teko"/>
                <a:cs typeface="Teko"/>
                <a:sym typeface="Teko"/>
              </a:rPr>
              <a:t>STAND-ALONE SYSTEM SIZE SPECTRUM</a:t>
            </a:r>
          </a:p>
        </p:txBody>
      </p:sp>
      <p:sp>
        <p:nvSpPr>
          <p:cNvPr id="2425" name="Shape 2425"/>
          <p:cNvSpPr/>
          <p:nvPr/>
        </p:nvSpPr>
        <p:spPr>
          <a:xfrm>
            <a:off x="642937" y="2599134"/>
            <a:ext cx="8074024" cy="1022746"/>
          </a:xfrm>
          <a:prstGeom prst="leftRightArrow">
            <a:avLst>
              <a:gd fmla="val 1824" name="adj1"/>
              <a:gd fmla="val 50000" name="adj2"/>
            </a:avLst>
          </a:prstGeom>
          <a:gradFill>
            <a:gsLst>
              <a:gs pos="0">
                <a:srgbClr val="FF0000"/>
              </a:gs>
              <a:gs pos="100000">
                <a:srgbClr val="FFFF00"/>
              </a:gs>
            </a:gsLst>
            <a:lin ang="10800000" scaled="0"/>
          </a:gradFill>
          <a:ln cap="flat" cmpd="sng" w="9525">
            <a:solidFill>
              <a:schemeClr val="dk1"/>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pic>
        <p:nvPicPr>
          <p:cNvPr descr="Getting FiT" id="2426" name="Shape 2426"/>
          <p:cNvPicPr preferRelativeResize="0"/>
          <p:nvPr/>
        </p:nvPicPr>
        <p:blipFill rotWithShape="1">
          <a:blip r:embed="rId3">
            <a:alphaModFix/>
          </a:blip>
          <a:srcRect b="0" l="0" r="0" t="0"/>
          <a:stretch/>
        </p:blipFill>
        <p:spPr>
          <a:xfrm>
            <a:off x="5835650" y="3720702"/>
            <a:ext cx="2849562" cy="1140618"/>
          </a:xfrm>
          <a:prstGeom prst="rect">
            <a:avLst/>
          </a:prstGeom>
          <a:noFill/>
          <a:ln cap="flat" cmpd="sng" w="9525">
            <a:solidFill>
              <a:schemeClr val="dk1"/>
            </a:solidFill>
            <a:prstDash val="solid"/>
            <a:miter/>
            <a:headEnd len="med" w="med" type="none"/>
            <a:tailEnd len="med" w="med" type="none"/>
          </a:ln>
        </p:spPr>
      </p:pic>
      <p:cxnSp>
        <p:nvCxnSpPr>
          <p:cNvPr id="2427" name="Shape 2427"/>
          <p:cNvCxnSpPr/>
          <p:nvPr/>
        </p:nvCxnSpPr>
        <p:spPr>
          <a:xfrm>
            <a:off x="1693861" y="3398043"/>
            <a:ext cx="0" cy="365521"/>
          </a:xfrm>
          <a:prstGeom prst="straightConnector1">
            <a:avLst/>
          </a:prstGeom>
          <a:noFill/>
          <a:ln cap="flat" cmpd="sng" w="38100">
            <a:solidFill>
              <a:srgbClr val="FFFF00"/>
            </a:solidFill>
            <a:prstDash val="solid"/>
            <a:miter/>
            <a:headEnd len="med" w="med" type="none"/>
            <a:tailEnd len="lg" w="lg" type="stealth"/>
          </a:ln>
          <a:effectLst>
            <a:outerShdw blurRad="63500" dir="5400000" dist="20000">
              <a:srgbClr val="808080">
                <a:alpha val="37647"/>
              </a:srgbClr>
            </a:outerShdw>
          </a:effectLst>
        </p:spPr>
      </p:cxnSp>
      <p:cxnSp>
        <p:nvCxnSpPr>
          <p:cNvPr id="2428" name="Shape 2428"/>
          <p:cNvCxnSpPr/>
          <p:nvPr/>
        </p:nvCxnSpPr>
        <p:spPr>
          <a:xfrm rot="10800000">
            <a:off x="2147886" y="2493168"/>
            <a:ext cx="0" cy="341709"/>
          </a:xfrm>
          <a:prstGeom prst="straightConnector1">
            <a:avLst/>
          </a:prstGeom>
          <a:noFill/>
          <a:ln cap="flat" cmpd="sng" w="38100">
            <a:solidFill>
              <a:srgbClr val="FFE150"/>
            </a:solidFill>
            <a:prstDash val="solid"/>
            <a:miter/>
            <a:headEnd len="med" w="med" type="none"/>
            <a:tailEnd len="lg" w="lg" type="stealth"/>
          </a:ln>
          <a:effectLst>
            <a:outerShdw blurRad="63500" dir="5400000" dist="20000">
              <a:srgbClr val="808080">
                <a:alpha val="37647"/>
              </a:srgbClr>
            </a:outerShdw>
          </a:effectLst>
        </p:spPr>
      </p:cxnSp>
      <p:cxnSp>
        <p:nvCxnSpPr>
          <p:cNvPr id="2429" name="Shape 2429"/>
          <p:cNvCxnSpPr/>
          <p:nvPr/>
        </p:nvCxnSpPr>
        <p:spPr>
          <a:xfrm flipH="1">
            <a:off x="7651749" y="3383756"/>
            <a:ext cx="4762" cy="279796"/>
          </a:xfrm>
          <a:prstGeom prst="straightConnector1">
            <a:avLst/>
          </a:prstGeom>
          <a:noFill/>
          <a:ln cap="flat" cmpd="sng" w="38100">
            <a:solidFill>
              <a:srgbClr val="FE4444"/>
            </a:solidFill>
            <a:prstDash val="solid"/>
            <a:miter/>
            <a:headEnd len="med" w="med" type="none"/>
            <a:tailEnd len="lg" w="lg" type="stealth"/>
          </a:ln>
          <a:effectLst>
            <a:outerShdw blurRad="63500" dir="5400000" dist="20000">
              <a:srgbClr val="808080">
                <a:alpha val="37647"/>
              </a:srgbClr>
            </a:outerShdw>
          </a:effectLst>
        </p:spPr>
      </p:cxnSp>
      <p:cxnSp>
        <p:nvCxnSpPr>
          <p:cNvPr id="2430" name="Shape 2430"/>
          <p:cNvCxnSpPr/>
          <p:nvPr/>
        </p:nvCxnSpPr>
        <p:spPr>
          <a:xfrm rot="10800000">
            <a:off x="6980237" y="2406252"/>
            <a:ext cx="4762" cy="426243"/>
          </a:xfrm>
          <a:prstGeom prst="straightConnector1">
            <a:avLst/>
          </a:prstGeom>
          <a:noFill/>
          <a:ln cap="flat" cmpd="sng" w="38100">
            <a:solidFill>
              <a:srgbClr val="FF0000"/>
            </a:solidFill>
            <a:prstDash val="solid"/>
            <a:miter/>
            <a:headEnd len="med" w="med" type="none"/>
            <a:tailEnd len="lg" w="lg" type="stealth"/>
          </a:ln>
          <a:effectLst>
            <a:outerShdw blurRad="63500" dir="5400000" dist="20000">
              <a:srgbClr val="808080">
                <a:alpha val="37647"/>
              </a:srgbClr>
            </a:outerShdw>
          </a:effectLst>
        </p:spPr>
      </p:cxnSp>
      <p:pic>
        <p:nvPicPr>
          <p:cNvPr id="2431" name="Shape 2431"/>
          <p:cNvPicPr preferRelativeResize="0"/>
          <p:nvPr/>
        </p:nvPicPr>
        <p:blipFill rotWithShape="1">
          <a:blip r:embed="rId4">
            <a:alphaModFix/>
          </a:blip>
          <a:srcRect b="0" l="0" r="-522" t="-2290"/>
          <a:stretch/>
        </p:blipFill>
        <p:spPr>
          <a:xfrm>
            <a:off x="2903536" y="1200150"/>
            <a:ext cx="3113086" cy="1087040"/>
          </a:xfrm>
          <a:prstGeom prst="rect">
            <a:avLst/>
          </a:prstGeom>
          <a:noFill/>
          <a:ln cap="flat" cmpd="sng" w="9525">
            <a:solidFill>
              <a:schemeClr val="dk1"/>
            </a:solidFill>
            <a:prstDash val="solid"/>
            <a:miter/>
            <a:headEnd len="med" w="med" type="none"/>
            <a:tailEnd len="med" w="med" type="none"/>
          </a:ln>
        </p:spPr>
      </p:pic>
      <p:sp>
        <p:nvSpPr>
          <p:cNvPr id="2432" name="Shape 2432"/>
          <p:cNvSpPr txBox="1"/>
          <p:nvPr/>
        </p:nvSpPr>
        <p:spPr>
          <a:xfrm>
            <a:off x="1182687" y="2758677"/>
            <a:ext cx="1568400" cy="27630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1800" u="none">
                <a:solidFill>
                  <a:schemeClr val="dk1"/>
                </a:solidFill>
                <a:latin typeface="Arial"/>
                <a:ea typeface="Arial"/>
                <a:cs typeface="Arial"/>
                <a:sym typeface="Arial"/>
              </a:rPr>
              <a:t>Small</a:t>
            </a:r>
          </a:p>
        </p:txBody>
      </p:sp>
      <p:sp>
        <p:nvSpPr>
          <p:cNvPr id="2433" name="Shape 2433"/>
          <p:cNvSpPr txBox="1"/>
          <p:nvPr/>
        </p:nvSpPr>
        <p:spPr>
          <a:xfrm>
            <a:off x="7346950" y="2743200"/>
            <a:ext cx="1568400" cy="27750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1800" u="none">
                <a:solidFill>
                  <a:schemeClr val="dk1"/>
                </a:solidFill>
                <a:latin typeface="Arial"/>
                <a:ea typeface="Arial"/>
                <a:cs typeface="Arial"/>
                <a:sym typeface="Arial"/>
              </a:rPr>
              <a:t>Large</a:t>
            </a:r>
          </a:p>
        </p:txBody>
      </p:sp>
      <p:pic>
        <p:nvPicPr>
          <p:cNvPr descr="office roof 001" id="2434" name="Shape 2434"/>
          <p:cNvPicPr preferRelativeResize="0"/>
          <p:nvPr/>
        </p:nvPicPr>
        <p:blipFill rotWithShape="1">
          <a:blip r:embed="rId5">
            <a:alphaModFix/>
          </a:blip>
          <a:srcRect b="0" l="0" r="0" t="0"/>
          <a:stretch/>
        </p:blipFill>
        <p:spPr>
          <a:xfrm>
            <a:off x="3144836" y="3861196"/>
            <a:ext cx="1900237" cy="679846"/>
          </a:xfrm>
          <a:prstGeom prst="rect">
            <a:avLst/>
          </a:prstGeom>
          <a:noFill/>
          <a:ln cap="flat" cmpd="sng" w="9525">
            <a:solidFill>
              <a:srgbClr val="000000"/>
            </a:solidFill>
            <a:prstDash val="solid"/>
            <a:miter/>
            <a:headEnd len="med" w="med" type="none"/>
            <a:tailEnd len="med" w="med" type="none"/>
          </a:ln>
        </p:spPr>
      </p:pic>
      <p:pic>
        <p:nvPicPr>
          <p:cNvPr descr="IMG_9003" id="2435" name="Shape 2435"/>
          <p:cNvPicPr preferRelativeResize="0"/>
          <p:nvPr/>
        </p:nvPicPr>
        <p:blipFill rotWithShape="1">
          <a:blip r:embed="rId6">
            <a:alphaModFix/>
          </a:blip>
          <a:srcRect b="-3525" l="0" r="0" t="0"/>
          <a:stretch/>
        </p:blipFill>
        <p:spPr>
          <a:xfrm>
            <a:off x="6623050" y="1128712"/>
            <a:ext cx="2090737" cy="1266825"/>
          </a:xfrm>
          <a:prstGeom prst="rect">
            <a:avLst/>
          </a:prstGeom>
          <a:noFill/>
          <a:ln cap="flat" cmpd="sng" w="9525">
            <a:solidFill>
              <a:srgbClr val="000000"/>
            </a:solidFill>
            <a:prstDash val="solid"/>
            <a:miter/>
            <a:headEnd len="med" w="med" type="none"/>
            <a:tailEnd len="med" w="med" type="none"/>
          </a:ln>
        </p:spPr>
      </p:pic>
      <p:cxnSp>
        <p:nvCxnSpPr>
          <p:cNvPr id="2436" name="Shape 2436"/>
          <p:cNvCxnSpPr/>
          <p:nvPr/>
        </p:nvCxnSpPr>
        <p:spPr>
          <a:xfrm>
            <a:off x="3538537" y="3384946"/>
            <a:ext cx="1587" cy="475059"/>
          </a:xfrm>
          <a:prstGeom prst="straightConnector1">
            <a:avLst/>
          </a:prstGeom>
          <a:noFill/>
          <a:ln cap="flat" cmpd="sng" w="38100">
            <a:solidFill>
              <a:srgbClr val="FFC711"/>
            </a:solidFill>
            <a:prstDash val="solid"/>
            <a:miter/>
            <a:headEnd len="med" w="med" type="none"/>
            <a:tailEnd len="lg" w="lg" type="stealth"/>
          </a:ln>
        </p:spPr>
      </p:cxnSp>
      <p:cxnSp>
        <p:nvCxnSpPr>
          <p:cNvPr id="2437" name="Shape 2437"/>
          <p:cNvCxnSpPr/>
          <p:nvPr/>
        </p:nvCxnSpPr>
        <p:spPr>
          <a:xfrm rot="10800000">
            <a:off x="4662486" y="2324100"/>
            <a:ext cx="4762" cy="531018"/>
          </a:xfrm>
          <a:prstGeom prst="straightConnector1">
            <a:avLst/>
          </a:prstGeom>
          <a:noFill/>
          <a:ln cap="flat" cmpd="sng" w="38100">
            <a:solidFill>
              <a:srgbClr val="FFC711"/>
            </a:solidFill>
            <a:prstDash val="solid"/>
            <a:miter/>
            <a:headEnd len="med" w="med" type="none"/>
            <a:tailEnd len="lg" w="lg" type="stealth"/>
          </a:ln>
          <a:effectLst>
            <a:outerShdw blurRad="63500" dir="5400000" dist="20000">
              <a:srgbClr val="808080">
                <a:alpha val="37647"/>
              </a:srgbClr>
            </a:outerShdw>
          </a:effectLst>
        </p:spPr>
      </p:cxnSp>
      <p:sp>
        <p:nvSpPr>
          <p:cNvPr id="2438" name="Shape 2438"/>
          <p:cNvSpPr txBox="1"/>
          <p:nvPr/>
        </p:nvSpPr>
        <p:spPr>
          <a:xfrm>
            <a:off x="5751512" y="4841081"/>
            <a:ext cx="3219450" cy="272652"/>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FFC711"/>
              </a:buClr>
              <a:buSzPct val="25000"/>
              <a:buFont typeface="Teko"/>
              <a:buNone/>
            </a:pPr>
            <a:r>
              <a:rPr b="0" i="0" lang="en" sz="1400" u="none">
                <a:solidFill>
                  <a:srgbClr val="FFC711"/>
                </a:solidFill>
                <a:latin typeface="Teko"/>
                <a:ea typeface="Teko"/>
                <a:cs typeface="Teko"/>
                <a:sym typeface="Teko"/>
              </a:rPr>
              <a:t>PV SYSTEM COMPONENTS </a:t>
            </a:r>
            <a:r>
              <a:rPr b="0" i="0" lang="en" sz="1400" u="none">
                <a:solidFill>
                  <a:schemeClr val="dk1"/>
                </a:solidFill>
                <a:latin typeface="Teko"/>
                <a:ea typeface="Teko"/>
                <a:cs typeface="Teko"/>
                <a:sym typeface="Teko"/>
              </a:rPr>
              <a:t>|  </a:t>
            </a:r>
            <a:fld id="{00000000-1234-1234-1234-123412341234}" type="slidenum">
              <a:rPr b="0" i="0" lang="en" sz="1400" u="none">
                <a:solidFill>
                  <a:srgbClr val="266DB6"/>
                </a:solidFill>
                <a:latin typeface="Teko"/>
                <a:ea typeface="Teko"/>
                <a:cs typeface="Teko"/>
                <a:sym typeface="Teko"/>
              </a:rPr>
              <a:t>‹#›</a:t>
            </a:fld>
          </a:p>
        </p:txBody>
      </p:sp>
      <p:sp>
        <p:nvSpPr>
          <p:cNvPr id="2439" name="Shape 2439"/>
          <p:cNvSpPr txBox="1"/>
          <p:nvPr/>
        </p:nvSpPr>
        <p:spPr>
          <a:xfrm>
            <a:off x="3287712" y="2572940"/>
            <a:ext cx="2846400" cy="439200"/>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SzPct val="25000"/>
              <a:buFont typeface="Arial"/>
              <a:buNone/>
            </a:pPr>
            <a:r>
              <a:rPr b="1" i="0" lang="en" sz="3200" u="none">
                <a:solidFill>
                  <a:schemeClr val="dk1"/>
                </a:solidFill>
                <a:latin typeface="Arial"/>
                <a:ea typeface="Arial"/>
                <a:cs typeface="Arial"/>
                <a:sym typeface="Arial"/>
              </a:rPr>
              <a:t>System Size</a:t>
            </a:r>
          </a:p>
        </p:txBody>
      </p:sp>
      <p:pic>
        <p:nvPicPr>
          <p:cNvPr id="2440" name="Shape 2440"/>
          <p:cNvPicPr preferRelativeResize="0"/>
          <p:nvPr/>
        </p:nvPicPr>
        <p:blipFill rotWithShape="1">
          <a:blip r:embed="rId7">
            <a:alphaModFix/>
          </a:blip>
          <a:srcRect b="0" l="0" r="0" t="0"/>
          <a:stretch/>
        </p:blipFill>
        <p:spPr>
          <a:xfrm>
            <a:off x="184150" y="831056"/>
            <a:ext cx="1803796" cy="1774031"/>
          </a:xfrm>
          <a:prstGeom prst="rect">
            <a:avLst/>
          </a:prstGeom>
          <a:noFill/>
          <a:ln>
            <a:noFill/>
          </a:ln>
        </p:spPr>
      </p:pic>
      <p:pic>
        <p:nvPicPr>
          <p:cNvPr descr="IMG_2116.jpg" id="2441" name="Shape 2441"/>
          <p:cNvPicPr preferRelativeResize="0"/>
          <p:nvPr/>
        </p:nvPicPr>
        <p:blipFill rotWithShape="1">
          <a:blip r:embed="rId8">
            <a:alphaModFix/>
          </a:blip>
          <a:srcRect b="0" l="0" r="0" t="0"/>
          <a:stretch/>
        </p:blipFill>
        <p:spPr>
          <a:xfrm rot="-452003">
            <a:off x="176940" y="1452842"/>
            <a:ext cx="1171705" cy="1191255"/>
          </a:xfrm>
          <a:prstGeom prst="rect">
            <a:avLst/>
          </a:prstGeom>
          <a:noFill/>
          <a:ln>
            <a:noFill/>
          </a:ln>
        </p:spPr>
      </p:pic>
      <p:pic>
        <p:nvPicPr>
          <p:cNvPr descr="s250_phone" id="2442" name="Shape 2442"/>
          <p:cNvPicPr preferRelativeResize="0"/>
          <p:nvPr/>
        </p:nvPicPr>
        <p:blipFill rotWithShape="1">
          <a:blip r:embed="rId9">
            <a:alphaModFix/>
          </a:blip>
          <a:srcRect b="0" l="0" r="0" t="0"/>
          <a:stretch/>
        </p:blipFill>
        <p:spPr>
          <a:xfrm>
            <a:off x="0" y="3613546"/>
            <a:ext cx="2341562" cy="1357312"/>
          </a:xfrm>
          <a:prstGeom prst="rect">
            <a:avLst/>
          </a:prstGeom>
          <a:noFill/>
          <a:ln>
            <a:noFill/>
          </a:ln>
        </p:spPr>
      </p:pic>
    </p:spTree>
  </p:cSld>
  <p:clrMapOvr>
    <a:masterClrMapping/>
  </p:clrMapOvr>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446" name="Shape 2446"/>
        <p:cNvGrpSpPr/>
        <p:nvPr/>
      </p:nvGrpSpPr>
      <p:grpSpPr>
        <a:xfrm>
          <a:off x="0" y="0"/>
          <a:ext cx="0" cy="0"/>
          <a:chOff x="0" y="0"/>
          <a:chExt cx="0" cy="0"/>
        </a:xfrm>
      </p:grpSpPr>
      <p:sp>
        <p:nvSpPr>
          <p:cNvPr id="2447" name="Shape 2447"/>
          <p:cNvSpPr txBox="1"/>
          <p:nvPr>
            <p:ph type="title"/>
          </p:nvPr>
        </p:nvSpPr>
        <p:spPr>
          <a:xfrm>
            <a:off x="2225675" y="354806"/>
            <a:ext cx="6918324" cy="47982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266DB6"/>
              </a:buClr>
              <a:buSzPct val="25000"/>
              <a:buFont typeface="Teko"/>
              <a:buNone/>
            </a:pPr>
            <a:r>
              <a:rPr b="0" i="0" lang="en" sz="3200" u="none" cap="none" strike="noStrike">
                <a:solidFill>
                  <a:srgbClr val="266DB6"/>
                </a:solidFill>
                <a:latin typeface="Teko"/>
                <a:ea typeface="Teko"/>
                <a:cs typeface="Teko"/>
                <a:sym typeface="Teko"/>
              </a:rPr>
              <a:t>PV DIRECT – WATER PUMPING</a:t>
            </a:r>
          </a:p>
        </p:txBody>
      </p:sp>
      <p:pic>
        <p:nvPicPr>
          <p:cNvPr descr="gambiaSolarPanels1" id="2448" name="Shape 2448"/>
          <p:cNvPicPr preferRelativeResize="0"/>
          <p:nvPr/>
        </p:nvPicPr>
        <p:blipFill rotWithShape="1">
          <a:blip r:embed="rId3">
            <a:alphaModFix/>
          </a:blip>
          <a:srcRect b="0" l="0" r="0" t="0"/>
          <a:stretch/>
        </p:blipFill>
        <p:spPr>
          <a:xfrm>
            <a:off x="5189537" y="1022746"/>
            <a:ext cx="3765550" cy="3764756"/>
          </a:xfrm>
          <a:prstGeom prst="rect">
            <a:avLst/>
          </a:prstGeom>
          <a:noFill/>
          <a:ln cap="flat" cmpd="sng" w="9525">
            <a:solidFill>
              <a:srgbClr val="000000"/>
            </a:solidFill>
            <a:prstDash val="solid"/>
            <a:miter/>
            <a:headEnd len="med" w="med" type="none"/>
            <a:tailEnd len="med" w="med" type="none"/>
          </a:ln>
        </p:spPr>
      </p:pic>
      <p:sp>
        <p:nvSpPr>
          <p:cNvPr id="2449" name="Shape 2449"/>
          <p:cNvSpPr txBox="1"/>
          <p:nvPr/>
        </p:nvSpPr>
        <p:spPr>
          <a:xfrm>
            <a:off x="5192712" y="4604146"/>
            <a:ext cx="1212850" cy="205977"/>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266DB6"/>
              </a:buClr>
              <a:buSzPct val="25000"/>
              <a:buFont typeface="Arial"/>
              <a:buNone/>
            </a:pPr>
            <a:r>
              <a:rPr b="0" i="1" lang="en" sz="1200" u="none">
                <a:solidFill>
                  <a:srgbClr val="266DB6"/>
                </a:solidFill>
                <a:latin typeface="Arial"/>
                <a:ea typeface="Arial"/>
                <a:cs typeface="Arial"/>
                <a:sym typeface="Arial"/>
              </a:rPr>
              <a:t>www.world.edu</a:t>
            </a:r>
          </a:p>
        </p:txBody>
      </p:sp>
      <p:sp>
        <p:nvSpPr>
          <p:cNvPr id="2450" name="Shape 2450"/>
          <p:cNvSpPr txBox="1"/>
          <p:nvPr/>
        </p:nvSpPr>
        <p:spPr>
          <a:xfrm>
            <a:off x="1592262" y="3999309"/>
            <a:ext cx="184149" cy="275033"/>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pic>
        <p:nvPicPr>
          <p:cNvPr descr="Sayre_OK_0" id="2451" name="Shape 2451"/>
          <p:cNvPicPr preferRelativeResize="0"/>
          <p:nvPr/>
        </p:nvPicPr>
        <p:blipFill rotWithShape="1">
          <a:blip r:embed="rId4">
            <a:alphaModFix/>
          </a:blip>
          <a:srcRect b="0" l="0" r="0" t="0"/>
          <a:stretch/>
        </p:blipFill>
        <p:spPr>
          <a:xfrm>
            <a:off x="244475" y="2518171"/>
            <a:ext cx="4703762" cy="2351484"/>
          </a:xfrm>
          <a:prstGeom prst="rect">
            <a:avLst/>
          </a:prstGeom>
          <a:noFill/>
          <a:ln cap="flat" cmpd="sng" w="9525">
            <a:solidFill>
              <a:srgbClr val="000000"/>
            </a:solidFill>
            <a:prstDash val="solid"/>
            <a:miter/>
            <a:headEnd len="med" w="med" type="none"/>
            <a:tailEnd len="med" w="med" type="none"/>
          </a:ln>
        </p:spPr>
      </p:pic>
      <p:sp>
        <p:nvSpPr>
          <p:cNvPr id="2452" name="Shape 2452"/>
          <p:cNvSpPr txBox="1"/>
          <p:nvPr/>
        </p:nvSpPr>
        <p:spPr>
          <a:xfrm>
            <a:off x="3524250" y="4639865"/>
            <a:ext cx="1443037" cy="205977"/>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266DB6"/>
              </a:buClr>
              <a:buSzPct val="25000"/>
              <a:buFont typeface="Arial"/>
              <a:buNone/>
            </a:pPr>
            <a:r>
              <a:rPr b="0" i="1" lang="en" sz="1200" u="none">
                <a:solidFill>
                  <a:srgbClr val="266DB6"/>
                </a:solidFill>
                <a:latin typeface="Arial"/>
                <a:ea typeface="Arial"/>
                <a:cs typeface="Arial"/>
                <a:sym typeface="Arial"/>
              </a:rPr>
              <a:t>www.sunrotor.com</a:t>
            </a:r>
          </a:p>
        </p:txBody>
      </p:sp>
      <p:sp>
        <p:nvSpPr>
          <p:cNvPr id="2453" name="Shape 2453"/>
          <p:cNvSpPr txBox="1"/>
          <p:nvPr/>
        </p:nvSpPr>
        <p:spPr>
          <a:xfrm>
            <a:off x="249237" y="939402"/>
            <a:ext cx="3101975" cy="923924"/>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266DB6"/>
              </a:buClr>
              <a:buSzPct val="25000"/>
              <a:buFont typeface="Arial"/>
              <a:buNone/>
            </a:pPr>
            <a:r>
              <a:rPr b="0" i="0" lang="en" sz="2000" u="none">
                <a:solidFill>
                  <a:srgbClr val="266DB6"/>
                </a:solidFill>
                <a:latin typeface="Arial"/>
                <a:ea typeface="Arial"/>
                <a:cs typeface="Arial"/>
                <a:sym typeface="Arial"/>
              </a:rPr>
              <a:t>Solar Module</a:t>
            </a:r>
            <a:r>
              <a:rPr b="0" i="0" lang="en" sz="2000" u="none">
                <a:solidFill>
                  <a:schemeClr val="dk1"/>
                </a:solidFill>
                <a:latin typeface="Arial"/>
                <a:ea typeface="Arial"/>
                <a:cs typeface="Arial"/>
                <a:sym typeface="Arial"/>
              </a:rPr>
              <a:t> </a:t>
            </a:r>
            <a:r>
              <a:rPr b="0" i="0" lang="en" sz="2000" u="none">
                <a:solidFill>
                  <a:srgbClr val="266DB6"/>
                </a:solidFill>
                <a:latin typeface="Arial"/>
                <a:ea typeface="Arial"/>
                <a:cs typeface="Arial"/>
                <a:sym typeface="Arial"/>
              </a:rPr>
              <a:t>→ DC Load</a:t>
            </a:r>
          </a:p>
          <a:p>
            <a:pPr indent="0" lvl="0" marL="0" marR="0" rtl="0" algn="l">
              <a:lnSpc>
                <a:spcPct val="100000"/>
              </a:lnSpc>
              <a:spcBef>
                <a:spcPts val="0"/>
              </a:spcBef>
              <a:spcAft>
                <a:spcPts val="0"/>
              </a:spcAft>
              <a:buClr>
                <a:schemeClr val="dk1"/>
              </a:buClr>
              <a:buSzPct val="100000"/>
              <a:buFont typeface="Arial"/>
              <a:buChar char="•"/>
            </a:pPr>
            <a:r>
              <a:rPr b="0" i="0" lang="en" sz="1800" u="none">
                <a:solidFill>
                  <a:schemeClr val="dk1"/>
                </a:solidFill>
                <a:latin typeface="Arial"/>
                <a:ea typeface="Arial"/>
                <a:cs typeface="Arial"/>
                <a:sym typeface="Arial"/>
              </a:rPr>
              <a:t> Simplest system</a:t>
            </a:r>
          </a:p>
          <a:p>
            <a:pPr indent="0" lvl="0" marL="0" marR="0" rtl="0" algn="l">
              <a:lnSpc>
                <a:spcPct val="100000"/>
              </a:lnSpc>
              <a:spcBef>
                <a:spcPts val="0"/>
              </a:spcBef>
              <a:spcAft>
                <a:spcPts val="0"/>
              </a:spcAft>
              <a:buClr>
                <a:schemeClr val="dk1"/>
              </a:buClr>
              <a:buSzPct val="100000"/>
              <a:buFont typeface="Arial"/>
              <a:buChar char="•"/>
            </a:pPr>
            <a:r>
              <a:rPr b="0" i="0" lang="en" sz="1800" u="none">
                <a:solidFill>
                  <a:schemeClr val="dk1"/>
                </a:solidFill>
                <a:latin typeface="Arial"/>
                <a:ea typeface="Arial"/>
                <a:cs typeface="Arial"/>
                <a:sym typeface="Arial"/>
              </a:rPr>
              <a:t> Fewest components</a:t>
            </a:r>
          </a:p>
          <a:p>
            <a:pPr indent="0" lvl="0" marL="0" marR="0" rtl="0" algn="l">
              <a:lnSpc>
                <a:spcPct val="100000"/>
              </a:lnSpc>
              <a:spcBef>
                <a:spcPts val="0"/>
              </a:spcBef>
              <a:spcAft>
                <a:spcPts val="0"/>
              </a:spcAft>
              <a:buClr>
                <a:schemeClr val="dk1"/>
              </a:buClr>
              <a:buSzPct val="100000"/>
              <a:buFont typeface="Arial"/>
              <a:buChar char="•"/>
            </a:pPr>
            <a:r>
              <a:rPr b="0" i="0" lang="en" sz="1800" u="none">
                <a:solidFill>
                  <a:schemeClr val="dk1"/>
                </a:solidFill>
                <a:latin typeface="Arial"/>
                <a:ea typeface="Arial"/>
                <a:cs typeface="Arial"/>
                <a:sym typeface="Arial"/>
              </a:rPr>
              <a:t> Only works when sunny</a:t>
            </a:r>
          </a:p>
        </p:txBody>
      </p:sp>
      <p:pic>
        <p:nvPicPr>
          <p:cNvPr descr="MS Nj boy testing water pump.JPG" id="2454" name="Shape 2454"/>
          <p:cNvPicPr preferRelativeResize="0"/>
          <p:nvPr/>
        </p:nvPicPr>
        <p:blipFill rotWithShape="1">
          <a:blip r:embed="rId5">
            <a:alphaModFix/>
          </a:blip>
          <a:srcRect b="0" l="0" r="0" t="0"/>
          <a:stretch/>
        </p:blipFill>
        <p:spPr>
          <a:xfrm>
            <a:off x="3416300" y="926306"/>
            <a:ext cx="1531937" cy="1498996"/>
          </a:xfrm>
          <a:prstGeom prst="rect">
            <a:avLst/>
          </a:prstGeom>
          <a:noFill/>
          <a:ln cap="flat" cmpd="sng" w="9525">
            <a:solidFill>
              <a:srgbClr val="000000"/>
            </a:solidFill>
            <a:prstDash val="solid"/>
            <a:miter/>
            <a:headEnd len="med" w="med" type="none"/>
            <a:tailEnd len="med" w="med" type="none"/>
          </a:ln>
        </p:spPr>
      </p:pic>
      <p:sp>
        <p:nvSpPr>
          <p:cNvPr id="2455" name="Shape 2455"/>
          <p:cNvSpPr txBox="1"/>
          <p:nvPr/>
        </p:nvSpPr>
        <p:spPr>
          <a:xfrm>
            <a:off x="5751512" y="4841081"/>
            <a:ext cx="3219450" cy="272652"/>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FFC711"/>
              </a:buClr>
              <a:buSzPct val="25000"/>
              <a:buFont typeface="Teko"/>
              <a:buNone/>
            </a:pPr>
            <a:r>
              <a:rPr b="0" i="0" lang="en" sz="1400" u="none">
                <a:solidFill>
                  <a:srgbClr val="FFC711"/>
                </a:solidFill>
                <a:latin typeface="Teko"/>
                <a:ea typeface="Teko"/>
                <a:cs typeface="Teko"/>
                <a:sym typeface="Teko"/>
              </a:rPr>
              <a:t>PV SYSTEM COMPONENTS </a:t>
            </a:r>
            <a:r>
              <a:rPr b="0" i="0" lang="en" sz="1400" u="none">
                <a:solidFill>
                  <a:schemeClr val="dk1"/>
                </a:solidFill>
                <a:latin typeface="Teko"/>
                <a:ea typeface="Teko"/>
                <a:cs typeface="Teko"/>
                <a:sym typeface="Teko"/>
              </a:rPr>
              <a:t>|  </a:t>
            </a:r>
            <a:fld id="{00000000-1234-1234-1234-123412341234}" type="slidenum">
              <a:rPr b="0" i="0" lang="en" sz="1400" u="none">
                <a:solidFill>
                  <a:srgbClr val="266DB6"/>
                </a:solidFill>
                <a:latin typeface="Teko"/>
                <a:ea typeface="Teko"/>
                <a:cs typeface="Teko"/>
                <a:sym typeface="Teko"/>
              </a:rPr>
              <a:t>‹#›</a:t>
            </a:fld>
          </a:p>
        </p:txBody>
      </p:sp>
    </p:spTree>
  </p:cSld>
  <p:clrMapOvr>
    <a:masterClrMapping/>
  </p:clrMapOvr>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459" name="Shape 2459"/>
        <p:cNvGrpSpPr/>
        <p:nvPr/>
      </p:nvGrpSpPr>
      <p:grpSpPr>
        <a:xfrm>
          <a:off x="0" y="0"/>
          <a:ext cx="0" cy="0"/>
          <a:chOff x="0" y="0"/>
          <a:chExt cx="0" cy="0"/>
        </a:xfrm>
      </p:grpSpPr>
      <p:sp>
        <p:nvSpPr>
          <p:cNvPr id="2460" name="Shape 2460"/>
          <p:cNvSpPr txBox="1"/>
          <p:nvPr>
            <p:ph type="title"/>
          </p:nvPr>
        </p:nvSpPr>
        <p:spPr>
          <a:xfrm>
            <a:off x="2225675" y="354806"/>
            <a:ext cx="6226175" cy="47982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266DB6"/>
              </a:buClr>
              <a:buSzPct val="25000"/>
              <a:buFont typeface="Teko"/>
              <a:buNone/>
            </a:pPr>
            <a:r>
              <a:rPr b="0" i="0" lang="en" sz="3200" u="none" cap="none" strike="noStrike">
                <a:solidFill>
                  <a:srgbClr val="266DB6"/>
                </a:solidFill>
                <a:latin typeface="Teko"/>
                <a:ea typeface="Teko"/>
                <a:cs typeface="Teko"/>
                <a:sym typeface="Teko"/>
              </a:rPr>
              <a:t>PICO LIGHTING SOLUTIONS</a:t>
            </a:r>
          </a:p>
        </p:txBody>
      </p:sp>
      <p:sp>
        <p:nvSpPr>
          <p:cNvPr id="2461" name="Shape 2461"/>
          <p:cNvSpPr txBox="1"/>
          <p:nvPr/>
        </p:nvSpPr>
        <p:spPr>
          <a:xfrm>
            <a:off x="209550" y="921543"/>
            <a:ext cx="3994150" cy="300037"/>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266DB6"/>
              </a:buClr>
              <a:buSzPct val="25000"/>
              <a:buFont typeface="Arial"/>
              <a:buNone/>
            </a:pPr>
            <a:r>
              <a:rPr b="0" i="0" lang="en" sz="2000" u="none">
                <a:solidFill>
                  <a:srgbClr val="266DB6"/>
                </a:solidFill>
                <a:latin typeface="Arial"/>
                <a:ea typeface="Arial"/>
                <a:cs typeface="Arial"/>
                <a:sym typeface="Arial"/>
              </a:rPr>
              <a:t>Solar Module →</a:t>
            </a:r>
            <a:r>
              <a:rPr b="0" i="0" lang="en" sz="2000" u="none">
                <a:solidFill>
                  <a:schemeClr val="dk1"/>
                </a:solidFill>
                <a:latin typeface="Arial"/>
                <a:ea typeface="Arial"/>
                <a:cs typeface="Arial"/>
                <a:sym typeface="Arial"/>
              </a:rPr>
              <a:t> </a:t>
            </a:r>
            <a:r>
              <a:rPr b="0" i="0" lang="en" sz="2000" u="none">
                <a:solidFill>
                  <a:srgbClr val="266DB6"/>
                </a:solidFill>
                <a:latin typeface="Arial"/>
                <a:ea typeface="Arial"/>
                <a:cs typeface="Arial"/>
                <a:sym typeface="Arial"/>
              </a:rPr>
              <a:t>Battery → Load</a:t>
            </a:r>
          </a:p>
        </p:txBody>
      </p:sp>
      <p:sp>
        <p:nvSpPr>
          <p:cNvPr descr="S300-HeroShot-WithPhone" id="2462" name="Shape 2462"/>
          <p:cNvSpPr txBox="1"/>
          <p:nvPr/>
        </p:nvSpPr>
        <p:spPr>
          <a:xfrm>
            <a:off x="14074775" y="257175"/>
            <a:ext cx="304799" cy="228599"/>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descr="S300-HeroShot-WithPhone" id="2463" name="Shape 2463"/>
          <p:cNvSpPr txBox="1"/>
          <p:nvPr/>
        </p:nvSpPr>
        <p:spPr>
          <a:xfrm>
            <a:off x="14074775" y="257175"/>
            <a:ext cx="304799" cy="228599"/>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descr="S300-HeroShot-WithPhone" id="2464" name="Shape 2464"/>
          <p:cNvSpPr txBox="1"/>
          <p:nvPr/>
        </p:nvSpPr>
        <p:spPr>
          <a:xfrm>
            <a:off x="14074775" y="257175"/>
            <a:ext cx="304799" cy="228599"/>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descr="S300-HeroShot-WithPhone" id="2465" name="Shape 2465"/>
          <p:cNvSpPr txBox="1"/>
          <p:nvPr/>
        </p:nvSpPr>
        <p:spPr>
          <a:xfrm>
            <a:off x="14074775" y="257175"/>
            <a:ext cx="304799" cy="228599"/>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pic>
        <p:nvPicPr>
          <p:cNvPr descr="s250_phone" id="2466" name="Shape 2466"/>
          <p:cNvPicPr preferRelativeResize="0"/>
          <p:nvPr/>
        </p:nvPicPr>
        <p:blipFill rotWithShape="1">
          <a:blip r:embed="rId3">
            <a:alphaModFix/>
          </a:blip>
          <a:srcRect b="0" l="0" r="0" t="0"/>
          <a:stretch/>
        </p:blipFill>
        <p:spPr>
          <a:xfrm>
            <a:off x="5846762" y="833437"/>
            <a:ext cx="3297237" cy="1910952"/>
          </a:xfrm>
          <a:prstGeom prst="rect">
            <a:avLst/>
          </a:prstGeom>
          <a:noFill/>
          <a:ln>
            <a:noFill/>
          </a:ln>
        </p:spPr>
      </p:pic>
      <p:pic>
        <p:nvPicPr>
          <p:cNvPr descr="Firefly Mini" id="2467" name="Shape 2467"/>
          <p:cNvPicPr preferRelativeResize="0"/>
          <p:nvPr/>
        </p:nvPicPr>
        <p:blipFill rotWithShape="1">
          <a:blip r:embed="rId4">
            <a:alphaModFix/>
          </a:blip>
          <a:srcRect b="0" l="0" r="0" t="0"/>
          <a:stretch/>
        </p:blipFill>
        <p:spPr>
          <a:xfrm>
            <a:off x="4633912" y="2611040"/>
            <a:ext cx="3027362" cy="2190750"/>
          </a:xfrm>
          <a:prstGeom prst="rect">
            <a:avLst/>
          </a:prstGeom>
          <a:noFill/>
          <a:ln>
            <a:noFill/>
          </a:ln>
        </p:spPr>
      </p:pic>
      <p:sp>
        <p:nvSpPr>
          <p:cNvPr id="2468" name="Shape 2468"/>
          <p:cNvSpPr txBox="1"/>
          <p:nvPr/>
        </p:nvSpPr>
        <p:spPr>
          <a:xfrm>
            <a:off x="4691062" y="4637484"/>
            <a:ext cx="1855786" cy="205977"/>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266DB6"/>
              </a:buClr>
              <a:buSzPct val="25000"/>
              <a:buFont typeface="Arial"/>
              <a:buNone/>
            </a:pPr>
            <a:r>
              <a:rPr b="0" i="1" lang="en" sz="1200" u="none">
                <a:solidFill>
                  <a:srgbClr val="266DB6"/>
                </a:solidFill>
                <a:latin typeface="Arial"/>
                <a:ea typeface="Arial"/>
                <a:cs typeface="Arial"/>
                <a:sym typeface="Arial"/>
              </a:rPr>
              <a:t>www.barefootpower.com</a:t>
            </a:r>
          </a:p>
        </p:txBody>
      </p:sp>
      <p:sp>
        <p:nvSpPr>
          <p:cNvPr id="2469" name="Shape 2469"/>
          <p:cNvSpPr txBox="1"/>
          <p:nvPr/>
        </p:nvSpPr>
        <p:spPr>
          <a:xfrm>
            <a:off x="7450136" y="2482452"/>
            <a:ext cx="1693862" cy="205977"/>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266DB6"/>
              </a:buClr>
              <a:buSzPct val="25000"/>
              <a:buFont typeface="Arial"/>
              <a:buNone/>
            </a:pPr>
            <a:r>
              <a:rPr b="0" i="1" lang="en" sz="1200" u="none">
                <a:solidFill>
                  <a:srgbClr val="266DB6"/>
                </a:solidFill>
                <a:latin typeface="Arial"/>
                <a:ea typeface="Arial"/>
                <a:cs typeface="Arial"/>
                <a:sym typeface="Arial"/>
              </a:rPr>
              <a:t>www.dlightdesign.com</a:t>
            </a:r>
          </a:p>
        </p:txBody>
      </p:sp>
      <p:pic>
        <p:nvPicPr>
          <p:cNvPr descr="barefoot%20homework" id="2470" name="Shape 2470"/>
          <p:cNvPicPr preferRelativeResize="0"/>
          <p:nvPr/>
        </p:nvPicPr>
        <p:blipFill rotWithShape="1">
          <a:blip r:embed="rId5">
            <a:alphaModFix/>
          </a:blip>
          <a:srcRect b="0" l="0" r="0" t="0"/>
          <a:stretch/>
        </p:blipFill>
        <p:spPr>
          <a:xfrm>
            <a:off x="214312" y="2301477"/>
            <a:ext cx="4349750" cy="2597943"/>
          </a:xfrm>
          <a:prstGeom prst="rect">
            <a:avLst/>
          </a:prstGeom>
          <a:noFill/>
          <a:ln cap="flat" cmpd="sng" w="9525">
            <a:solidFill>
              <a:srgbClr val="000000"/>
            </a:solidFill>
            <a:prstDash val="solid"/>
            <a:miter/>
            <a:headEnd len="med" w="med" type="none"/>
            <a:tailEnd len="med" w="med" type="none"/>
          </a:ln>
        </p:spPr>
      </p:pic>
      <p:sp>
        <p:nvSpPr>
          <p:cNvPr id="2471" name="Shape 2471"/>
          <p:cNvSpPr txBox="1"/>
          <p:nvPr/>
        </p:nvSpPr>
        <p:spPr>
          <a:xfrm>
            <a:off x="288925" y="1188250"/>
            <a:ext cx="4788600" cy="69300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100000"/>
              <a:buFont typeface="Arial"/>
              <a:buChar char="•"/>
            </a:pPr>
            <a:r>
              <a:rPr b="0" i="0" lang="en" sz="1800" u="none">
                <a:solidFill>
                  <a:schemeClr val="dk1"/>
                </a:solidFill>
                <a:latin typeface="Arial"/>
                <a:ea typeface="Arial"/>
                <a:cs typeface="Arial"/>
                <a:sym typeface="Arial"/>
              </a:rPr>
              <a:t> DC loads only</a:t>
            </a:r>
          </a:p>
          <a:p>
            <a:pPr indent="0" lvl="0" marL="0" marR="0" rtl="0" algn="l">
              <a:lnSpc>
                <a:spcPct val="100000"/>
              </a:lnSpc>
              <a:spcBef>
                <a:spcPts val="0"/>
              </a:spcBef>
              <a:spcAft>
                <a:spcPts val="0"/>
              </a:spcAft>
              <a:buClr>
                <a:schemeClr val="dk1"/>
              </a:buClr>
              <a:buSzPct val="100000"/>
              <a:buFont typeface="Arial"/>
              <a:buChar char="•"/>
            </a:pPr>
            <a:r>
              <a:rPr b="0" i="0" lang="en" sz="1800" u="none">
                <a:solidFill>
                  <a:schemeClr val="dk1"/>
                </a:solidFill>
                <a:latin typeface="Arial"/>
                <a:ea typeface="Arial"/>
                <a:cs typeface="Arial"/>
                <a:sym typeface="Arial"/>
              </a:rPr>
              <a:t> Limited amount of light per night</a:t>
            </a:r>
          </a:p>
          <a:p>
            <a:pPr indent="0" lvl="0" marL="0" marR="0" rtl="0" algn="l">
              <a:lnSpc>
                <a:spcPct val="100000"/>
              </a:lnSpc>
              <a:spcBef>
                <a:spcPts val="0"/>
              </a:spcBef>
              <a:spcAft>
                <a:spcPts val="0"/>
              </a:spcAft>
              <a:buClr>
                <a:schemeClr val="dk1"/>
              </a:buClr>
              <a:buSzPct val="100000"/>
              <a:buFont typeface="Arial"/>
              <a:buChar char="•"/>
            </a:pPr>
            <a:r>
              <a:rPr b="0" i="0" lang="en" sz="1800" u="none">
                <a:solidFill>
                  <a:schemeClr val="dk1"/>
                </a:solidFill>
                <a:latin typeface="Arial"/>
                <a:ea typeface="Arial"/>
                <a:cs typeface="Arial"/>
                <a:sym typeface="Arial"/>
              </a:rPr>
              <a:t> Affordable for households</a:t>
            </a:r>
          </a:p>
        </p:txBody>
      </p:sp>
      <p:sp>
        <p:nvSpPr>
          <p:cNvPr id="2472" name="Shape 2472"/>
          <p:cNvSpPr txBox="1"/>
          <p:nvPr/>
        </p:nvSpPr>
        <p:spPr>
          <a:xfrm>
            <a:off x="5751512" y="4841081"/>
            <a:ext cx="3219450" cy="272652"/>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FFC711"/>
              </a:buClr>
              <a:buSzPct val="25000"/>
              <a:buFont typeface="Teko"/>
              <a:buNone/>
            </a:pPr>
            <a:r>
              <a:rPr b="0" i="0" lang="en" sz="1400" u="none">
                <a:solidFill>
                  <a:srgbClr val="FFC711"/>
                </a:solidFill>
                <a:latin typeface="Teko"/>
                <a:ea typeface="Teko"/>
                <a:cs typeface="Teko"/>
                <a:sym typeface="Teko"/>
              </a:rPr>
              <a:t>PV SYSTEM COMPONENTS </a:t>
            </a:r>
            <a:r>
              <a:rPr b="0" i="0" lang="en" sz="1400" u="none">
                <a:solidFill>
                  <a:schemeClr val="dk1"/>
                </a:solidFill>
                <a:latin typeface="Teko"/>
                <a:ea typeface="Teko"/>
                <a:cs typeface="Teko"/>
                <a:sym typeface="Teko"/>
              </a:rPr>
              <a:t>|  </a:t>
            </a:r>
            <a:fld id="{00000000-1234-1234-1234-123412341234}" type="slidenum">
              <a:rPr b="0" i="0" lang="en" sz="1400" u="none">
                <a:solidFill>
                  <a:srgbClr val="266DB6"/>
                </a:solidFill>
                <a:latin typeface="Teko"/>
                <a:ea typeface="Teko"/>
                <a:cs typeface="Teko"/>
                <a:sym typeface="Teko"/>
              </a:rPr>
              <a:t>‹#›</a:t>
            </a:fld>
          </a:p>
        </p:txBody>
      </p:sp>
    </p:spTree>
  </p:cSld>
  <p:clrMapOvr>
    <a:masterClrMapping/>
  </p:clrMapOvr>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476" name="Shape 2476"/>
        <p:cNvGrpSpPr/>
        <p:nvPr/>
      </p:nvGrpSpPr>
      <p:grpSpPr>
        <a:xfrm>
          <a:off x="0" y="0"/>
          <a:ext cx="0" cy="0"/>
          <a:chOff x="0" y="0"/>
          <a:chExt cx="0" cy="0"/>
        </a:xfrm>
      </p:grpSpPr>
      <p:sp>
        <p:nvSpPr>
          <p:cNvPr id="2477" name="Shape 2477"/>
          <p:cNvSpPr txBox="1"/>
          <p:nvPr>
            <p:ph type="title"/>
          </p:nvPr>
        </p:nvSpPr>
        <p:spPr>
          <a:xfrm>
            <a:off x="2166936" y="354806"/>
            <a:ext cx="6977062" cy="515540"/>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266DB6"/>
              </a:buClr>
              <a:buSzPct val="25000"/>
              <a:buFont typeface="Teko"/>
              <a:buNone/>
            </a:pPr>
            <a:r>
              <a:rPr b="0" i="0" lang="en" sz="2400" u="none" cap="none" strike="noStrike">
                <a:solidFill>
                  <a:srgbClr val="266DB6"/>
                </a:solidFill>
                <a:latin typeface="Teko"/>
                <a:ea typeface="Teko"/>
                <a:cs typeface="Teko"/>
                <a:sym typeface="Teko"/>
              </a:rPr>
              <a:t>SMALL/MEDIUM STAND-ALONE SYSTEMS</a:t>
            </a:r>
            <a:r>
              <a:rPr lang="en" sz="2400"/>
              <a:t> </a:t>
            </a:r>
            <a:r>
              <a:rPr b="0" i="0" lang="en" sz="2400" u="none" cap="none" strike="noStrike">
                <a:solidFill>
                  <a:srgbClr val="266DB6"/>
                </a:solidFill>
                <a:latin typeface="Teko"/>
                <a:ea typeface="Teko"/>
                <a:cs typeface="Teko"/>
                <a:sym typeface="Teko"/>
              </a:rPr>
              <a:t>WITH DC LOADS</a:t>
            </a:r>
          </a:p>
        </p:txBody>
      </p:sp>
      <p:sp>
        <p:nvSpPr>
          <p:cNvPr id="2478" name="Shape 2478"/>
          <p:cNvSpPr txBox="1"/>
          <p:nvPr/>
        </p:nvSpPr>
        <p:spPr>
          <a:xfrm>
            <a:off x="169861" y="1120377"/>
            <a:ext cx="5399086" cy="1131093"/>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266DB6"/>
              </a:buClr>
              <a:buSzPct val="25000"/>
              <a:buFont typeface="Arial"/>
              <a:buNone/>
            </a:pPr>
            <a:r>
              <a:rPr b="0" i="0" lang="en" sz="2000" u="none">
                <a:solidFill>
                  <a:srgbClr val="266DB6"/>
                </a:solidFill>
                <a:latin typeface="Arial"/>
                <a:ea typeface="Arial"/>
                <a:cs typeface="Arial"/>
                <a:sym typeface="Arial"/>
              </a:rPr>
              <a:t>Solar Module → Controller →</a:t>
            </a:r>
            <a:r>
              <a:rPr b="0" i="0" lang="en" sz="2000" u="none">
                <a:solidFill>
                  <a:schemeClr val="dk1"/>
                </a:solidFill>
                <a:latin typeface="Arial"/>
                <a:ea typeface="Arial"/>
                <a:cs typeface="Arial"/>
                <a:sym typeface="Arial"/>
              </a:rPr>
              <a:t> </a:t>
            </a:r>
            <a:r>
              <a:rPr b="0" i="0" lang="en" sz="2000" u="none">
                <a:solidFill>
                  <a:srgbClr val="266DB6"/>
                </a:solidFill>
                <a:latin typeface="Arial"/>
                <a:ea typeface="Arial"/>
                <a:cs typeface="Arial"/>
                <a:sym typeface="Arial"/>
              </a:rPr>
              <a:t>Battery → Load</a:t>
            </a:r>
          </a:p>
          <a:p>
            <a:pPr indent="0" lvl="0" marL="0" marR="0" rtl="0" algn="l">
              <a:lnSpc>
                <a:spcPct val="100000"/>
              </a:lnSpc>
              <a:spcBef>
                <a:spcPts val="0"/>
              </a:spcBef>
              <a:spcAft>
                <a:spcPts val="0"/>
              </a:spcAft>
              <a:buClr>
                <a:schemeClr val="dk1"/>
              </a:buClr>
              <a:buSzPct val="100000"/>
              <a:buFont typeface="Arial"/>
              <a:buChar char="•"/>
            </a:pPr>
            <a:r>
              <a:rPr b="0" i="0" lang="en" sz="1800" u="none">
                <a:solidFill>
                  <a:schemeClr val="dk1"/>
                </a:solidFill>
                <a:latin typeface="Arial"/>
                <a:ea typeface="Arial"/>
                <a:cs typeface="Arial"/>
                <a:sym typeface="Arial"/>
              </a:rPr>
              <a:t> DC loads only</a:t>
            </a:r>
          </a:p>
          <a:p>
            <a:pPr indent="0" lvl="0" marL="0" marR="0" rtl="0" algn="l">
              <a:lnSpc>
                <a:spcPct val="100000"/>
              </a:lnSpc>
              <a:spcBef>
                <a:spcPts val="0"/>
              </a:spcBef>
              <a:spcAft>
                <a:spcPts val="0"/>
              </a:spcAft>
              <a:buClr>
                <a:schemeClr val="dk1"/>
              </a:buClr>
              <a:buSzPct val="100000"/>
              <a:buFont typeface="Arial"/>
              <a:buChar char="•"/>
            </a:pPr>
            <a:r>
              <a:rPr b="0" i="0" lang="en" sz="1800" u="none">
                <a:solidFill>
                  <a:schemeClr val="dk1"/>
                </a:solidFill>
                <a:latin typeface="Arial"/>
                <a:ea typeface="Arial"/>
                <a:cs typeface="Arial"/>
                <a:sym typeface="Arial"/>
              </a:rPr>
              <a:t> Low voltage system</a:t>
            </a:r>
          </a:p>
          <a:p>
            <a:pPr indent="0" lvl="0" marL="0" marR="0" rtl="0" algn="l">
              <a:lnSpc>
                <a:spcPct val="100000"/>
              </a:lnSpc>
              <a:spcBef>
                <a:spcPts val="0"/>
              </a:spcBef>
              <a:spcAft>
                <a:spcPts val="0"/>
              </a:spcAft>
              <a:buClr>
                <a:schemeClr val="dk1"/>
              </a:buClr>
              <a:buSzPct val="100000"/>
              <a:buFont typeface="Arial"/>
              <a:buChar char="•"/>
            </a:pPr>
            <a:r>
              <a:rPr b="0" i="0" lang="en" sz="1800" u="none">
                <a:solidFill>
                  <a:schemeClr val="dk1"/>
                </a:solidFill>
                <a:latin typeface="Arial"/>
                <a:ea typeface="Arial"/>
                <a:cs typeface="Arial"/>
                <a:sym typeface="Arial"/>
              </a:rPr>
              <a:t> Good for system within short distances</a:t>
            </a:r>
          </a:p>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pic>
        <p:nvPicPr>
          <p:cNvPr descr="solar-street-lighting-27931-2485969" id="2479" name="Shape 2479"/>
          <p:cNvPicPr preferRelativeResize="0"/>
          <p:nvPr/>
        </p:nvPicPr>
        <p:blipFill rotWithShape="1">
          <a:blip r:embed="rId3">
            <a:alphaModFix/>
          </a:blip>
          <a:srcRect b="0" l="0" r="0" t="0"/>
          <a:stretch/>
        </p:blipFill>
        <p:spPr>
          <a:xfrm>
            <a:off x="6408737" y="933450"/>
            <a:ext cx="2552699" cy="1796652"/>
          </a:xfrm>
          <a:prstGeom prst="rect">
            <a:avLst/>
          </a:prstGeom>
          <a:noFill/>
          <a:ln cap="flat" cmpd="sng" w="9525">
            <a:solidFill>
              <a:srgbClr val="000000"/>
            </a:solidFill>
            <a:prstDash val="solid"/>
            <a:miter/>
            <a:headEnd len="med" w="med" type="none"/>
            <a:tailEnd len="med" w="med" type="none"/>
          </a:ln>
        </p:spPr>
      </p:pic>
      <p:sp>
        <p:nvSpPr>
          <p:cNvPr id="2480" name="Shape 2480"/>
          <p:cNvSpPr txBox="1"/>
          <p:nvPr/>
        </p:nvSpPr>
        <p:spPr>
          <a:xfrm>
            <a:off x="5751512" y="4841081"/>
            <a:ext cx="3219450" cy="272652"/>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FFC711"/>
              </a:buClr>
              <a:buSzPct val="25000"/>
              <a:buFont typeface="Teko"/>
              <a:buNone/>
            </a:pPr>
            <a:r>
              <a:rPr b="0" i="0" lang="en" sz="1400" u="none">
                <a:solidFill>
                  <a:srgbClr val="FFC711"/>
                </a:solidFill>
                <a:latin typeface="Teko"/>
                <a:ea typeface="Teko"/>
                <a:cs typeface="Teko"/>
                <a:sym typeface="Teko"/>
              </a:rPr>
              <a:t>PV SYSTEM COMPONENTS </a:t>
            </a:r>
            <a:r>
              <a:rPr b="0" i="0" lang="en" sz="1400" u="none">
                <a:solidFill>
                  <a:schemeClr val="dk1"/>
                </a:solidFill>
                <a:latin typeface="Teko"/>
                <a:ea typeface="Teko"/>
                <a:cs typeface="Teko"/>
                <a:sym typeface="Teko"/>
              </a:rPr>
              <a:t>|  </a:t>
            </a:r>
            <a:fld id="{00000000-1234-1234-1234-123412341234}" type="slidenum">
              <a:rPr b="0" i="0" lang="en" sz="1400" u="none">
                <a:solidFill>
                  <a:srgbClr val="266DB6"/>
                </a:solidFill>
                <a:latin typeface="Teko"/>
                <a:ea typeface="Teko"/>
                <a:cs typeface="Teko"/>
                <a:sym typeface="Teko"/>
              </a:rPr>
              <a:t>‹#›</a:t>
            </a:fld>
          </a:p>
        </p:txBody>
      </p:sp>
      <p:pic>
        <p:nvPicPr>
          <p:cNvPr id="2481" name="Shape 2481"/>
          <p:cNvPicPr preferRelativeResize="0"/>
          <p:nvPr/>
        </p:nvPicPr>
        <p:blipFill rotWithShape="1">
          <a:blip r:embed="rId4">
            <a:alphaModFix/>
          </a:blip>
          <a:srcRect b="0" l="0" r="0" t="0"/>
          <a:stretch/>
        </p:blipFill>
        <p:spPr>
          <a:xfrm>
            <a:off x="581025" y="2159793"/>
            <a:ext cx="2802600" cy="2755200"/>
          </a:xfrm>
          <a:prstGeom prst="rect">
            <a:avLst/>
          </a:prstGeom>
          <a:noFill/>
          <a:ln>
            <a:noFill/>
          </a:ln>
        </p:spPr>
      </p:pic>
      <p:pic>
        <p:nvPicPr>
          <p:cNvPr descr="IMG_2116.jpg" id="2482" name="Shape 2482"/>
          <p:cNvPicPr preferRelativeResize="0"/>
          <p:nvPr/>
        </p:nvPicPr>
        <p:blipFill rotWithShape="1">
          <a:blip r:embed="rId5">
            <a:alphaModFix/>
          </a:blip>
          <a:srcRect b="0" l="0" r="0" t="0"/>
          <a:stretch/>
        </p:blipFill>
        <p:spPr>
          <a:xfrm rot="-452003">
            <a:off x="487074" y="2827782"/>
            <a:ext cx="1819850" cy="1851325"/>
          </a:xfrm>
          <a:prstGeom prst="rect">
            <a:avLst/>
          </a:prstGeom>
          <a:noFill/>
          <a:ln>
            <a:noFill/>
          </a:ln>
        </p:spPr>
      </p:pic>
      <p:pic>
        <p:nvPicPr>
          <p:cNvPr descr="sun danzer.jpg" id="2483" name="Shape 2483"/>
          <p:cNvPicPr preferRelativeResize="0"/>
          <p:nvPr/>
        </p:nvPicPr>
        <p:blipFill rotWithShape="1">
          <a:blip r:embed="rId6">
            <a:alphaModFix/>
          </a:blip>
          <a:srcRect b="0" l="0" r="0" t="0"/>
          <a:stretch/>
        </p:blipFill>
        <p:spPr>
          <a:xfrm>
            <a:off x="4951412" y="2825352"/>
            <a:ext cx="4022724" cy="2020490"/>
          </a:xfrm>
          <a:prstGeom prst="rect">
            <a:avLst/>
          </a:prstGeom>
          <a:noFill/>
          <a:ln cap="flat" cmpd="sng" w="9525">
            <a:solidFill>
              <a:schemeClr val="dk1"/>
            </a:solidFill>
            <a:prstDash val="solid"/>
            <a:miter/>
            <a:headEnd len="med" w="med" type="none"/>
            <a:tailEnd len="med" w="med" type="none"/>
          </a:ln>
        </p:spPr>
      </p:pic>
    </p:spTree>
  </p:cSld>
  <p:clrMapOvr>
    <a:masterClrMapping/>
  </p:clrMapOvr>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487" name="Shape 2487"/>
        <p:cNvGrpSpPr/>
        <p:nvPr/>
      </p:nvGrpSpPr>
      <p:grpSpPr>
        <a:xfrm>
          <a:off x="0" y="0"/>
          <a:ext cx="0" cy="0"/>
          <a:chOff x="0" y="0"/>
          <a:chExt cx="0" cy="0"/>
        </a:xfrm>
      </p:grpSpPr>
      <p:sp>
        <p:nvSpPr>
          <p:cNvPr id="2488" name="Shape 2488"/>
          <p:cNvSpPr txBox="1"/>
          <p:nvPr>
            <p:ph type="title"/>
          </p:nvPr>
        </p:nvSpPr>
        <p:spPr>
          <a:xfrm>
            <a:off x="2084386" y="354806"/>
            <a:ext cx="6702424" cy="47982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266DB6"/>
              </a:buClr>
              <a:buSzPct val="25000"/>
              <a:buFont typeface="Teko"/>
              <a:buNone/>
            </a:pPr>
            <a:r>
              <a:rPr b="0" i="0" lang="en" sz="2400" u="none" cap="none" strike="noStrike">
                <a:solidFill>
                  <a:srgbClr val="266DB6"/>
                </a:solidFill>
                <a:latin typeface="Teko"/>
                <a:ea typeface="Teko"/>
                <a:cs typeface="Teko"/>
                <a:sym typeface="Teko"/>
              </a:rPr>
              <a:t>MEDIUM/LARGE STAND-ALONE SYSTEMS AC LOADS</a:t>
            </a:r>
          </a:p>
        </p:txBody>
      </p:sp>
      <p:pic>
        <p:nvPicPr>
          <p:cNvPr descr="pv01" id="2489" name="Shape 2489"/>
          <p:cNvPicPr preferRelativeResize="0"/>
          <p:nvPr/>
        </p:nvPicPr>
        <p:blipFill rotWithShape="1">
          <a:blip r:embed="rId3">
            <a:alphaModFix/>
          </a:blip>
          <a:srcRect b="0" l="0" r="0" t="0"/>
          <a:stretch/>
        </p:blipFill>
        <p:spPr>
          <a:xfrm>
            <a:off x="44450" y="1883568"/>
            <a:ext cx="5683250" cy="3001565"/>
          </a:xfrm>
          <a:prstGeom prst="rect">
            <a:avLst/>
          </a:prstGeom>
          <a:noFill/>
          <a:ln>
            <a:noFill/>
          </a:ln>
        </p:spPr>
      </p:pic>
      <p:sp>
        <p:nvSpPr>
          <p:cNvPr id="2490" name="Shape 2490"/>
          <p:cNvSpPr txBox="1"/>
          <p:nvPr/>
        </p:nvSpPr>
        <p:spPr>
          <a:xfrm>
            <a:off x="3740150" y="4701777"/>
            <a:ext cx="1227136" cy="275033"/>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266DB6"/>
              </a:buClr>
              <a:buSzPct val="25000"/>
              <a:buFont typeface="Arial"/>
              <a:buNone/>
            </a:pPr>
            <a:r>
              <a:rPr b="0" i="1" lang="en" sz="1200" u="none">
                <a:solidFill>
                  <a:srgbClr val="266DB6"/>
                </a:solidFill>
                <a:latin typeface="Arial"/>
                <a:ea typeface="Arial"/>
                <a:cs typeface="Arial"/>
                <a:sym typeface="Arial"/>
              </a:rPr>
              <a:t>www.myace.in</a:t>
            </a:r>
            <a:r>
              <a:rPr b="0" i="0" lang="en" sz="1800" u="none">
                <a:solidFill>
                  <a:srgbClr val="266DB6"/>
                </a:solidFill>
                <a:latin typeface="Arial"/>
                <a:ea typeface="Arial"/>
                <a:cs typeface="Arial"/>
                <a:sym typeface="Arial"/>
              </a:rPr>
              <a:t> </a:t>
            </a:r>
          </a:p>
        </p:txBody>
      </p:sp>
      <p:pic>
        <p:nvPicPr>
          <p:cNvPr id="2491" name="Shape 2491"/>
          <p:cNvPicPr preferRelativeResize="0"/>
          <p:nvPr/>
        </p:nvPicPr>
        <p:blipFill rotWithShape="1">
          <a:blip r:embed="rId4">
            <a:alphaModFix/>
          </a:blip>
          <a:srcRect b="0" l="0" r="0" t="0"/>
          <a:stretch/>
        </p:blipFill>
        <p:spPr>
          <a:xfrm>
            <a:off x="5502275" y="2987277"/>
            <a:ext cx="3567111" cy="1223962"/>
          </a:xfrm>
          <a:prstGeom prst="rect">
            <a:avLst/>
          </a:prstGeom>
          <a:noFill/>
          <a:ln cap="flat" cmpd="sng" w="9525">
            <a:solidFill>
              <a:srgbClr val="000000"/>
            </a:solidFill>
            <a:prstDash val="solid"/>
            <a:miter/>
            <a:headEnd len="med" w="med" type="none"/>
            <a:tailEnd len="med" w="med" type="none"/>
          </a:ln>
        </p:spPr>
      </p:pic>
      <p:sp>
        <p:nvSpPr>
          <p:cNvPr id="2492" name="Shape 2492"/>
          <p:cNvSpPr txBox="1"/>
          <p:nvPr/>
        </p:nvSpPr>
        <p:spPr>
          <a:xfrm>
            <a:off x="1722421" y="1416850"/>
            <a:ext cx="5628000" cy="90120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100000"/>
              <a:buFont typeface="Arial"/>
              <a:buChar char="•"/>
            </a:pPr>
            <a:r>
              <a:rPr b="0" i="0" lang="en" sz="1800" u="none">
                <a:solidFill>
                  <a:schemeClr val="dk1"/>
                </a:solidFill>
                <a:latin typeface="Arial"/>
                <a:ea typeface="Arial"/>
                <a:cs typeface="Arial"/>
                <a:sym typeface="Arial"/>
              </a:rPr>
              <a:t> Inverter allows ac loads to be used</a:t>
            </a:r>
          </a:p>
          <a:p>
            <a:pPr indent="0" lvl="0" marL="0" marR="0" rtl="0" algn="l">
              <a:lnSpc>
                <a:spcPct val="100000"/>
              </a:lnSpc>
              <a:spcBef>
                <a:spcPts val="0"/>
              </a:spcBef>
              <a:spcAft>
                <a:spcPts val="0"/>
              </a:spcAft>
              <a:buClr>
                <a:schemeClr val="dk1"/>
              </a:buClr>
              <a:buSzPct val="100000"/>
              <a:buFont typeface="Arial"/>
              <a:buChar char="•"/>
            </a:pPr>
            <a:r>
              <a:rPr b="0" i="0" lang="en" sz="1800" u="none">
                <a:solidFill>
                  <a:schemeClr val="dk1"/>
                </a:solidFill>
                <a:latin typeface="Arial"/>
                <a:ea typeface="Arial"/>
                <a:cs typeface="Arial"/>
                <a:sym typeface="Arial"/>
              </a:rPr>
              <a:t> More complex to design</a:t>
            </a:r>
          </a:p>
          <a:p>
            <a:pPr indent="0" lvl="0" marL="0" marR="0" rtl="0" algn="l">
              <a:lnSpc>
                <a:spcPct val="100000"/>
              </a:lnSpc>
              <a:spcBef>
                <a:spcPts val="0"/>
              </a:spcBef>
              <a:spcAft>
                <a:spcPts val="0"/>
              </a:spcAft>
              <a:buClr>
                <a:schemeClr val="dk1"/>
              </a:buClr>
              <a:buSzPct val="100000"/>
              <a:buFont typeface="Arial"/>
              <a:buChar char="•"/>
            </a:pPr>
            <a:r>
              <a:rPr b="0" i="0" lang="en" sz="1800" u="none">
                <a:solidFill>
                  <a:schemeClr val="dk1"/>
                </a:solidFill>
                <a:latin typeface="Arial"/>
                <a:ea typeface="Arial"/>
                <a:cs typeface="Arial"/>
                <a:sym typeface="Arial"/>
              </a:rPr>
              <a:t> Typically needs another charging source</a:t>
            </a:r>
          </a:p>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493" name="Shape 2493"/>
          <p:cNvSpPr txBox="1"/>
          <p:nvPr/>
        </p:nvSpPr>
        <p:spPr>
          <a:xfrm>
            <a:off x="5751512" y="4841081"/>
            <a:ext cx="3219450" cy="272652"/>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FFC711"/>
              </a:buClr>
              <a:buSzPct val="25000"/>
              <a:buFont typeface="Teko"/>
              <a:buNone/>
            </a:pPr>
            <a:r>
              <a:rPr b="0" i="0" lang="en" sz="1400" u="none">
                <a:solidFill>
                  <a:srgbClr val="FFC711"/>
                </a:solidFill>
                <a:latin typeface="Teko"/>
                <a:ea typeface="Teko"/>
                <a:cs typeface="Teko"/>
                <a:sym typeface="Teko"/>
              </a:rPr>
              <a:t>PV SYSTEM COMPONENTS </a:t>
            </a:r>
            <a:r>
              <a:rPr b="0" i="0" lang="en" sz="1400" u="none">
                <a:solidFill>
                  <a:schemeClr val="dk1"/>
                </a:solidFill>
                <a:latin typeface="Teko"/>
                <a:ea typeface="Teko"/>
                <a:cs typeface="Teko"/>
                <a:sym typeface="Teko"/>
              </a:rPr>
              <a:t>|  </a:t>
            </a:r>
            <a:fld id="{00000000-1234-1234-1234-123412341234}" type="slidenum">
              <a:rPr b="0" i="0" lang="en" sz="1400" u="none">
                <a:solidFill>
                  <a:srgbClr val="266DB6"/>
                </a:solidFill>
                <a:latin typeface="Teko"/>
                <a:ea typeface="Teko"/>
                <a:cs typeface="Teko"/>
                <a:sym typeface="Teko"/>
              </a:rPr>
              <a:t>‹#›</a:t>
            </a:fld>
          </a:p>
        </p:txBody>
      </p:sp>
      <p:sp>
        <p:nvSpPr>
          <p:cNvPr id="2494" name="Shape 2494"/>
          <p:cNvSpPr txBox="1"/>
          <p:nvPr/>
        </p:nvSpPr>
        <p:spPr>
          <a:xfrm>
            <a:off x="1531937" y="875109"/>
            <a:ext cx="6958012" cy="300037"/>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266DB6"/>
              </a:buClr>
              <a:buSzPct val="25000"/>
              <a:buFont typeface="Arial"/>
              <a:buNone/>
            </a:pPr>
            <a:r>
              <a:rPr b="0" i="0" lang="en" sz="2000" u="none">
                <a:solidFill>
                  <a:srgbClr val="266DB6"/>
                </a:solidFill>
                <a:latin typeface="Arial"/>
                <a:ea typeface="Arial"/>
                <a:cs typeface="Arial"/>
                <a:sym typeface="Arial"/>
              </a:rPr>
              <a:t>Solar Module → Controller →</a:t>
            </a:r>
            <a:r>
              <a:rPr b="0" i="0" lang="en" sz="2000" u="none">
                <a:solidFill>
                  <a:srgbClr val="000000"/>
                </a:solidFill>
                <a:latin typeface="Arial"/>
                <a:ea typeface="Arial"/>
                <a:cs typeface="Arial"/>
                <a:sym typeface="Arial"/>
              </a:rPr>
              <a:t> </a:t>
            </a:r>
            <a:r>
              <a:rPr b="0" i="0" lang="en" sz="2000" u="none">
                <a:solidFill>
                  <a:srgbClr val="266DB6"/>
                </a:solidFill>
                <a:latin typeface="Arial"/>
                <a:ea typeface="Arial"/>
                <a:cs typeface="Arial"/>
                <a:sym typeface="Arial"/>
              </a:rPr>
              <a:t>Battery → Inverter→ Load</a:t>
            </a:r>
          </a:p>
        </p:txBody>
      </p:sp>
    </p:spTree>
  </p:cSld>
  <p:clrMapOvr>
    <a:masterClrMapping/>
  </p:clrMapOvr>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498" name="Shape 2498"/>
        <p:cNvGrpSpPr/>
        <p:nvPr/>
      </p:nvGrpSpPr>
      <p:grpSpPr>
        <a:xfrm>
          <a:off x="0" y="0"/>
          <a:ext cx="0" cy="0"/>
          <a:chOff x="0" y="0"/>
          <a:chExt cx="0" cy="0"/>
        </a:xfrm>
      </p:grpSpPr>
      <p:sp>
        <p:nvSpPr>
          <p:cNvPr id="2499" name="Shape 2499"/>
          <p:cNvSpPr txBox="1"/>
          <p:nvPr>
            <p:ph type="title"/>
          </p:nvPr>
        </p:nvSpPr>
        <p:spPr>
          <a:xfrm>
            <a:off x="1827211" y="346471"/>
            <a:ext cx="7316787" cy="47982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266DB6"/>
              </a:buClr>
              <a:buSzPct val="25000"/>
              <a:buFont typeface="Teko"/>
              <a:buNone/>
            </a:pPr>
            <a:r>
              <a:rPr b="0" i="0" lang="en" sz="3000" u="none" cap="none" strike="noStrike">
                <a:solidFill>
                  <a:srgbClr val="266DB6"/>
                </a:solidFill>
                <a:latin typeface="Teko"/>
                <a:ea typeface="Teko"/>
                <a:cs typeface="Teko"/>
                <a:sym typeface="Teko"/>
              </a:rPr>
              <a:t>MICRO-GRID STAND ALONE SYSTEMS</a:t>
            </a:r>
          </a:p>
        </p:txBody>
      </p:sp>
      <p:sp>
        <p:nvSpPr>
          <p:cNvPr id="2500" name="Shape 2500"/>
          <p:cNvSpPr txBox="1"/>
          <p:nvPr/>
        </p:nvSpPr>
        <p:spPr>
          <a:xfrm>
            <a:off x="-1158875" y="1731168"/>
            <a:ext cx="184149" cy="275033"/>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pic>
        <p:nvPicPr>
          <p:cNvPr descr="Getting FiT" id="2501" name="Shape 2501"/>
          <p:cNvPicPr preferRelativeResize="0"/>
          <p:nvPr/>
        </p:nvPicPr>
        <p:blipFill rotWithShape="1">
          <a:blip r:embed="rId3">
            <a:alphaModFix/>
          </a:blip>
          <a:srcRect b="0" l="0" r="0" t="0"/>
          <a:stretch/>
        </p:blipFill>
        <p:spPr>
          <a:xfrm>
            <a:off x="787400" y="1694258"/>
            <a:ext cx="7889875" cy="3159918"/>
          </a:xfrm>
          <a:prstGeom prst="rect">
            <a:avLst/>
          </a:prstGeom>
          <a:noFill/>
          <a:ln cap="flat" cmpd="sng" w="9525">
            <a:solidFill>
              <a:srgbClr val="000000"/>
            </a:solidFill>
            <a:prstDash val="solid"/>
            <a:miter/>
            <a:headEnd len="med" w="med" type="none"/>
            <a:tailEnd len="med" w="med" type="none"/>
          </a:ln>
        </p:spPr>
      </p:pic>
      <p:sp>
        <p:nvSpPr>
          <p:cNvPr id="2502" name="Shape 2502"/>
          <p:cNvSpPr txBox="1"/>
          <p:nvPr/>
        </p:nvSpPr>
        <p:spPr>
          <a:xfrm>
            <a:off x="6211887" y="4598193"/>
            <a:ext cx="2478087" cy="275033"/>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D9D9D9"/>
              </a:buClr>
              <a:buSzPct val="25000"/>
              <a:buFont typeface="Arial"/>
              <a:buNone/>
            </a:pPr>
            <a:r>
              <a:rPr b="0" i="1" lang="en" sz="1200" u="none">
                <a:solidFill>
                  <a:srgbClr val="D9D9D9"/>
                </a:solidFill>
                <a:latin typeface="Arial"/>
                <a:ea typeface="Arial"/>
                <a:cs typeface="Arial"/>
                <a:sym typeface="Arial"/>
              </a:rPr>
              <a:t>http://www.makingitmagazine.net</a:t>
            </a:r>
            <a:r>
              <a:rPr b="0" i="0" lang="en" sz="1800" u="none">
                <a:solidFill>
                  <a:srgbClr val="D9D9D9"/>
                </a:solidFill>
                <a:latin typeface="Arial"/>
                <a:ea typeface="Arial"/>
                <a:cs typeface="Arial"/>
                <a:sym typeface="Arial"/>
              </a:rPr>
              <a:t> </a:t>
            </a:r>
          </a:p>
        </p:txBody>
      </p:sp>
      <p:sp>
        <p:nvSpPr>
          <p:cNvPr id="2503" name="Shape 2503"/>
          <p:cNvSpPr txBox="1"/>
          <p:nvPr/>
        </p:nvSpPr>
        <p:spPr>
          <a:xfrm>
            <a:off x="1335087" y="4541043"/>
            <a:ext cx="184149" cy="275033"/>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504" name="Shape 2504"/>
          <p:cNvSpPr txBox="1"/>
          <p:nvPr/>
        </p:nvSpPr>
        <p:spPr>
          <a:xfrm>
            <a:off x="2955925" y="4564856"/>
            <a:ext cx="184149" cy="275033"/>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505" name="Shape 2505"/>
          <p:cNvSpPr txBox="1"/>
          <p:nvPr/>
        </p:nvSpPr>
        <p:spPr>
          <a:xfrm>
            <a:off x="1257300" y="1009650"/>
            <a:ext cx="7475400" cy="48450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100000"/>
              <a:buFont typeface="Arial"/>
              <a:buChar char="•"/>
            </a:pPr>
            <a:r>
              <a:rPr b="0" i="0" lang="en" sz="1800" u="none">
                <a:solidFill>
                  <a:schemeClr val="dk1"/>
                </a:solidFill>
                <a:latin typeface="Arial"/>
                <a:ea typeface="Arial"/>
                <a:cs typeface="Arial"/>
                <a:sym typeface="Arial"/>
              </a:rPr>
              <a:t> Shared charging sources feed a centralized battery bank</a:t>
            </a:r>
          </a:p>
          <a:p>
            <a:pPr indent="0" lvl="0" marL="0" marR="0" rtl="0" algn="l">
              <a:lnSpc>
                <a:spcPct val="100000"/>
              </a:lnSpc>
              <a:spcBef>
                <a:spcPts val="0"/>
              </a:spcBef>
              <a:spcAft>
                <a:spcPts val="0"/>
              </a:spcAft>
              <a:buClr>
                <a:schemeClr val="dk1"/>
              </a:buClr>
              <a:buSzPct val="100000"/>
              <a:buFont typeface="Arial"/>
              <a:buChar char="•"/>
            </a:pPr>
            <a:r>
              <a:rPr b="0" i="0" lang="en" sz="1800" u="none">
                <a:solidFill>
                  <a:schemeClr val="dk1"/>
                </a:solidFill>
                <a:latin typeface="Arial"/>
                <a:ea typeface="Arial"/>
                <a:cs typeface="Arial"/>
                <a:sym typeface="Arial"/>
              </a:rPr>
              <a:t> Eliminates the need for utility power at the village level</a:t>
            </a:r>
          </a:p>
        </p:txBody>
      </p:sp>
      <p:sp>
        <p:nvSpPr>
          <p:cNvPr id="2506" name="Shape 2506"/>
          <p:cNvSpPr txBox="1"/>
          <p:nvPr/>
        </p:nvSpPr>
        <p:spPr>
          <a:xfrm>
            <a:off x="5751512" y="4841081"/>
            <a:ext cx="3219450" cy="272652"/>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FFC711"/>
              </a:buClr>
              <a:buSzPct val="25000"/>
              <a:buFont typeface="Teko"/>
              <a:buNone/>
            </a:pPr>
            <a:r>
              <a:rPr b="0" i="0" lang="en" sz="1400" u="none">
                <a:solidFill>
                  <a:srgbClr val="FFC711"/>
                </a:solidFill>
                <a:latin typeface="Teko"/>
                <a:ea typeface="Teko"/>
                <a:cs typeface="Teko"/>
                <a:sym typeface="Teko"/>
              </a:rPr>
              <a:t>PV SYSTEM COMPONENTS </a:t>
            </a:r>
            <a:r>
              <a:rPr b="0" i="0" lang="en" sz="1400" u="none">
                <a:solidFill>
                  <a:schemeClr val="dk1"/>
                </a:solidFill>
                <a:latin typeface="Teko"/>
                <a:ea typeface="Teko"/>
                <a:cs typeface="Teko"/>
                <a:sym typeface="Teko"/>
              </a:rPr>
              <a:t>|  </a:t>
            </a:r>
            <a:fld id="{00000000-1234-1234-1234-123412341234}" type="slidenum">
              <a:rPr b="0" i="0" lang="en" sz="1400" u="none">
                <a:solidFill>
                  <a:srgbClr val="266DB6"/>
                </a:solidFill>
                <a:latin typeface="Teko"/>
                <a:ea typeface="Teko"/>
                <a:cs typeface="Teko"/>
                <a:sym typeface="Teko"/>
              </a:rPr>
              <a:t>‹#›</a:t>
            </a:fld>
          </a:p>
        </p:txBody>
      </p:sp>
    </p:spTree>
  </p:cSld>
  <p:clrMapOvr>
    <a:masterClrMapping/>
  </p:clrMapOvr>
</p:sld>
</file>

<file path=ppt/slides/slide1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510" name="Shape 2510"/>
        <p:cNvGrpSpPr/>
        <p:nvPr/>
      </p:nvGrpSpPr>
      <p:grpSpPr>
        <a:xfrm>
          <a:off x="0" y="0"/>
          <a:ext cx="0" cy="0"/>
          <a:chOff x="0" y="0"/>
          <a:chExt cx="0" cy="0"/>
        </a:xfrm>
      </p:grpSpPr>
      <p:sp>
        <p:nvSpPr>
          <p:cNvPr id="2511" name="Shape 2511"/>
          <p:cNvSpPr txBox="1"/>
          <p:nvPr>
            <p:ph type="title"/>
          </p:nvPr>
        </p:nvSpPr>
        <p:spPr>
          <a:xfrm>
            <a:off x="1693861" y="354806"/>
            <a:ext cx="7450136" cy="47982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266DB6"/>
              </a:buClr>
              <a:buSzPct val="25000"/>
              <a:buFont typeface="Teko"/>
              <a:buNone/>
            </a:pPr>
            <a:r>
              <a:rPr b="0" i="0" lang="en" sz="2800" u="none" cap="none" strike="noStrike">
                <a:solidFill>
                  <a:srgbClr val="266DB6"/>
                </a:solidFill>
                <a:latin typeface="Teko"/>
                <a:ea typeface="Teko"/>
                <a:cs typeface="Teko"/>
                <a:sym typeface="Teko"/>
              </a:rPr>
              <a:t>GRID-INTERACTIVE SYSTEM SPECTRUM</a:t>
            </a:r>
          </a:p>
        </p:txBody>
      </p:sp>
      <p:cxnSp>
        <p:nvCxnSpPr>
          <p:cNvPr id="2512" name="Shape 2512"/>
          <p:cNvCxnSpPr/>
          <p:nvPr/>
        </p:nvCxnSpPr>
        <p:spPr>
          <a:xfrm>
            <a:off x="1911350" y="3325415"/>
            <a:ext cx="0" cy="476250"/>
          </a:xfrm>
          <a:prstGeom prst="straightConnector1">
            <a:avLst/>
          </a:prstGeom>
          <a:noFill/>
          <a:ln cap="flat" cmpd="sng" w="38100">
            <a:solidFill>
              <a:srgbClr val="FFFF00"/>
            </a:solidFill>
            <a:prstDash val="solid"/>
            <a:miter/>
            <a:headEnd len="med" w="med" type="none"/>
            <a:tailEnd len="lg" w="lg" type="stealth"/>
          </a:ln>
          <a:effectLst>
            <a:outerShdw blurRad="63500" dir="5400000" dist="20000">
              <a:srgbClr val="808080">
                <a:alpha val="37647"/>
              </a:srgbClr>
            </a:outerShdw>
          </a:effectLst>
        </p:spPr>
      </p:cxnSp>
      <p:cxnSp>
        <p:nvCxnSpPr>
          <p:cNvPr id="2513" name="Shape 2513"/>
          <p:cNvCxnSpPr/>
          <p:nvPr/>
        </p:nvCxnSpPr>
        <p:spPr>
          <a:xfrm rot="10800000">
            <a:off x="3100386" y="2493168"/>
            <a:ext cx="0" cy="341709"/>
          </a:xfrm>
          <a:prstGeom prst="straightConnector1">
            <a:avLst/>
          </a:prstGeom>
          <a:noFill/>
          <a:ln cap="flat" cmpd="sng" w="38100">
            <a:solidFill>
              <a:srgbClr val="FFC711"/>
            </a:solidFill>
            <a:prstDash val="solid"/>
            <a:miter/>
            <a:headEnd len="med" w="med" type="none"/>
            <a:tailEnd len="lg" w="lg" type="stealth"/>
          </a:ln>
          <a:effectLst>
            <a:outerShdw blurRad="63500" dir="5400000" dist="20000">
              <a:srgbClr val="808080">
                <a:alpha val="37647"/>
              </a:srgbClr>
            </a:outerShdw>
          </a:effectLst>
        </p:spPr>
      </p:cxnSp>
      <p:cxnSp>
        <p:nvCxnSpPr>
          <p:cNvPr id="2514" name="Shape 2514"/>
          <p:cNvCxnSpPr/>
          <p:nvPr/>
        </p:nvCxnSpPr>
        <p:spPr>
          <a:xfrm>
            <a:off x="5675312" y="3309937"/>
            <a:ext cx="0" cy="364331"/>
          </a:xfrm>
          <a:prstGeom prst="straightConnector1">
            <a:avLst/>
          </a:prstGeom>
          <a:noFill/>
          <a:ln cap="flat" cmpd="sng" w="38100">
            <a:solidFill>
              <a:srgbClr val="FF7843"/>
            </a:solidFill>
            <a:prstDash val="solid"/>
            <a:miter/>
            <a:headEnd len="med" w="med" type="none"/>
            <a:tailEnd len="lg" w="lg" type="stealth"/>
          </a:ln>
          <a:effectLst>
            <a:outerShdw blurRad="63500" dir="5400000" dist="20000">
              <a:srgbClr val="808080">
                <a:alpha val="37647"/>
              </a:srgbClr>
            </a:outerShdw>
          </a:effectLst>
        </p:spPr>
      </p:cxnSp>
      <p:cxnSp>
        <p:nvCxnSpPr>
          <p:cNvPr id="2515" name="Shape 2515"/>
          <p:cNvCxnSpPr/>
          <p:nvPr/>
        </p:nvCxnSpPr>
        <p:spPr>
          <a:xfrm rot="10800000">
            <a:off x="7767636" y="2501502"/>
            <a:ext cx="0" cy="342900"/>
          </a:xfrm>
          <a:prstGeom prst="straightConnector1">
            <a:avLst/>
          </a:prstGeom>
          <a:noFill/>
          <a:ln cap="flat" cmpd="sng" w="38100">
            <a:solidFill>
              <a:srgbClr val="FF0000"/>
            </a:solidFill>
            <a:prstDash val="solid"/>
            <a:miter/>
            <a:headEnd len="med" w="med" type="none"/>
            <a:tailEnd len="lg" w="lg" type="stealth"/>
          </a:ln>
          <a:effectLst>
            <a:outerShdw blurRad="63500" dir="5400000" dist="20000">
              <a:srgbClr val="808080">
                <a:alpha val="37647"/>
              </a:srgbClr>
            </a:outerShdw>
          </a:effectLst>
        </p:spPr>
      </p:cxnSp>
      <p:pic>
        <p:nvPicPr>
          <p:cNvPr descr="Les Mees solar farm, the biggest in France" id="2516" name="Shape 2516"/>
          <p:cNvPicPr preferRelativeResize="0"/>
          <p:nvPr/>
        </p:nvPicPr>
        <p:blipFill rotWithShape="1">
          <a:blip r:embed="rId3">
            <a:alphaModFix/>
          </a:blip>
          <a:srcRect b="0" l="0" r="0" t="0"/>
          <a:stretch/>
        </p:blipFill>
        <p:spPr>
          <a:xfrm>
            <a:off x="5915025" y="1000125"/>
            <a:ext cx="3092450" cy="1493043"/>
          </a:xfrm>
          <a:prstGeom prst="rect">
            <a:avLst/>
          </a:prstGeom>
          <a:noFill/>
          <a:ln cap="flat" cmpd="sng" w="9525">
            <a:solidFill>
              <a:srgbClr val="000000"/>
            </a:solidFill>
            <a:prstDash val="solid"/>
            <a:miter/>
            <a:headEnd len="med" w="med" type="none"/>
            <a:tailEnd len="med" w="med" type="none"/>
          </a:ln>
        </p:spPr>
      </p:pic>
      <p:pic>
        <p:nvPicPr>
          <p:cNvPr descr="SCE_ontario1-600x0" id="2517" name="Shape 2517"/>
          <p:cNvPicPr preferRelativeResize="0"/>
          <p:nvPr/>
        </p:nvPicPr>
        <p:blipFill rotWithShape="1">
          <a:blip r:embed="rId4">
            <a:alphaModFix/>
          </a:blip>
          <a:srcRect b="0" l="0" r="0" t="0"/>
          <a:stretch/>
        </p:blipFill>
        <p:spPr>
          <a:xfrm>
            <a:off x="4456112" y="3708796"/>
            <a:ext cx="2384424" cy="1096565"/>
          </a:xfrm>
          <a:prstGeom prst="rect">
            <a:avLst/>
          </a:prstGeom>
          <a:noFill/>
          <a:ln cap="flat" cmpd="sng" w="9525">
            <a:solidFill>
              <a:srgbClr val="000000"/>
            </a:solidFill>
            <a:prstDash val="solid"/>
            <a:miter/>
            <a:headEnd len="med" w="med" type="none"/>
            <a:tailEnd len="med" w="med" type="none"/>
          </a:ln>
        </p:spPr>
      </p:pic>
      <p:pic>
        <p:nvPicPr>
          <p:cNvPr descr="Solar-Roof-panel-1" id="2518" name="Shape 2518"/>
          <p:cNvPicPr preferRelativeResize="0"/>
          <p:nvPr/>
        </p:nvPicPr>
        <p:blipFill rotWithShape="1">
          <a:blip r:embed="rId5">
            <a:alphaModFix/>
          </a:blip>
          <a:srcRect b="0" l="0" r="0" t="0"/>
          <a:stretch/>
        </p:blipFill>
        <p:spPr>
          <a:xfrm>
            <a:off x="1362075" y="1135856"/>
            <a:ext cx="2662236" cy="1331118"/>
          </a:xfrm>
          <a:prstGeom prst="rect">
            <a:avLst/>
          </a:prstGeom>
          <a:noFill/>
          <a:ln cap="flat" cmpd="sng" w="9525">
            <a:solidFill>
              <a:srgbClr val="000000"/>
            </a:solidFill>
            <a:prstDash val="solid"/>
            <a:miter/>
            <a:headEnd len="med" w="med" type="none"/>
            <a:tailEnd len="med" w="med" type="none"/>
          </a:ln>
        </p:spPr>
      </p:pic>
      <p:pic>
        <p:nvPicPr>
          <p:cNvPr descr="starter-kit-astronergy" id="2519" name="Shape 2519"/>
          <p:cNvPicPr preferRelativeResize="0"/>
          <p:nvPr/>
        </p:nvPicPr>
        <p:blipFill rotWithShape="1">
          <a:blip r:embed="rId6">
            <a:alphaModFix/>
          </a:blip>
          <a:srcRect b="0" l="0" r="0" t="0"/>
          <a:stretch/>
        </p:blipFill>
        <p:spPr>
          <a:xfrm>
            <a:off x="1470025" y="3854052"/>
            <a:ext cx="1020762" cy="1128712"/>
          </a:xfrm>
          <a:prstGeom prst="rect">
            <a:avLst/>
          </a:prstGeom>
          <a:noFill/>
          <a:ln>
            <a:noFill/>
          </a:ln>
        </p:spPr>
      </p:pic>
      <p:sp>
        <p:nvSpPr>
          <p:cNvPr id="2520" name="Shape 2520"/>
          <p:cNvSpPr txBox="1"/>
          <p:nvPr/>
        </p:nvSpPr>
        <p:spPr>
          <a:xfrm>
            <a:off x="5751512" y="4841081"/>
            <a:ext cx="3219450" cy="272652"/>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FFC711"/>
              </a:buClr>
              <a:buSzPct val="25000"/>
              <a:buFont typeface="Teko"/>
              <a:buNone/>
            </a:pPr>
            <a:r>
              <a:rPr b="0" i="0" lang="en" sz="1400" u="none">
                <a:solidFill>
                  <a:srgbClr val="FFC711"/>
                </a:solidFill>
                <a:latin typeface="Teko"/>
                <a:ea typeface="Teko"/>
                <a:cs typeface="Teko"/>
                <a:sym typeface="Teko"/>
              </a:rPr>
              <a:t>PV SYSTEM COMPONENTS </a:t>
            </a:r>
            <a:r>
              <a:rPr b="0" i="0" lang="en" sz="1400" u="none">
                <a:solidFill>
                  <a:schemeClr val="dk1"/>
                </a:solidFill>
                <a:latin typeface="Teko"/>
                <a:ea typeface="Teko"/>
                <a:cs typeface="Teko"/>
                <a:sym typeface="Teko"/>
              </a:rPr>
              <a:t>|  </a:t>
            </a:r>
            <a:fld id="{00000000-1234-1234-1234-123412341234}" type="slidenum">
              <a:rPr b="0" i="0" lang="en" sz="1400" u="none">
                <a:solidFill>
                  <a:srgbClr val="266DB6"/>
                </a:solidFill>
                <a:latin typeface="Teko"/>
                <a:ea typeface="Teko"/>
                <a:cs typeface="Teko"/>
                <a:sym typeface="Teko"/>
              </a:rPr>
              <a:t>‹#›</a:t>
            </a:fld>
          </a:p>
        </p:txBody>
      </p:sp>
      <p:sp>
        <p:nvSpPr>
          <p:cNvPr id="2521" name="Shape 2521"/>
          <p:cNvSpPr/>
          <p:nvPr/>
        </p:nvSpPr>
        <p:spPr>
          <a:xfrm>
            <a:off x="642937" y="2599134"/>
            <a:ext cx="8074024" cy="1022746"/>
          </a:xfrm>
          <a:prstGeom prst="leftRightArrow">
            <a:avLst>
              <a:gd fmla="val 1824" name="adj1"/>
              <a:gd fmla="val 50000" name="adj2"/>
            </a:avLst>
          </a:prstGeom>
          <a:gradFill>
            <a:gsLst>
              <a:gs pos="0">
                <a:srgbClr val="FF0000"/>
              </a:gs>
              <a:gs pos="100000">
                <a:srgbClr val="FFFF00"/>
              </a:gs>
            </a:gsLst>
            <a:lin ang="10800000" scaled="0"/>
          </a:gradFill>
          <a:ln cap="flat" cmpd="sng" w="9525">
            <a:solidFill>
              <a:schemeClr val="dk1"/>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522" name="Shape 2522"/>
          <p:cNvSpPr txBox="1"/>
          <p:nvPr/>
        </p:nvSpPr>
        <p:spPr>
          <a:xfrm>
            <a:off x="1182687" y="2758677"/>
            <a:ext cx="1568400" cy="27630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1800" u="none">
                <a:solidFill>
                  <a:schemeClr val="dk1"/>
                </a:solidFill>
                <a:latin typeface="Arial"/>
                <a:ea typeface="Arial"/>
                <a:cs typeface="Arial"/>
                <a:sym typeface="Arial"/>
              </a:rPr>
              <a:t>Small</a:t>
            </a:r>
          </a:p>
        </p:txBody>
      </p:sp>
      <p:sp>
        <p:nvSpPr>
          <p:cNvPr id="2523" name="Shape 2523"/>
          <p:cNvSpPr txBox="1"/>
          <p:nvPr/>
        </p:nvSpPr>
        <p:spPr>
          <a:xfrm>
            <a:off x="7423150" y="2807493"/>
            <a:ext cx="1568400" cy="27750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0" lang="en" sz="1800" u="none">
                <a:solidFill>
                  <a:schemeClr val="dk1"/>
                </a:solidFill>
                <a:latin typeface="Arial"/>
                <a:ea typeface="Arial"/>
                <a:cs typeface="Arial"/>
                <a:sym typeface="Arial"/>
              </a:rPr>
              <a:t>Large</a:t>
            </a:r>
          </a:p>
        </p:txBody>
      </p:sp>
      <p:sp>
        <p:nvSpPr>
          <p:cNvPr id="2524" name="Shape 2524"/>
          <p:cNvSpPr txBox="1"/>
          <p:nvPr/>
        </p:nvSpPr>
        <p:spPr>
          <a:xfrm>
            <a:off x="3309937" y="2572940"/>
            <a:ext cx="2846400" cy="439200"/>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SzPct val="25000"/>
              <a:buFont typeface="Arial"/>
              <a:buNone/>
            </a:pPr>
            <a:r>
              <a:rPr b="1" i="0" lang="en" sz="3200" u="none">
                <a:solidFill>
                  <a:schemeClr val="dk1"/>
                </a:solidFill>
                <a:latin typeface="Arial"/>
                <a:ea typeface="Arial"/>
                <a:cs typeface="Arial"/>
                <a:sym typeface="Arial"/>
              </a:rPr>
              <a:t>System Size</a:t>
            </a:r>
          </a:p>
        </p:txBody>
      </p:sp>
    </p:spTree>
  </p:cSld>
  <p:clrMapOvr>
    <a:masterClrMapping/>
  </p:clrMapOvr>
</p:sld>
</file>

<file path=ppt/slides/slide1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528" name="Shape 2528"/>
        <p:cNvGrpSpPr/>
        <p:nvPr/>
      </p:nvGrpSpPr>
      <p:grpSpPr>
        <a:xfrm>
          <a:off x="0" y="0"/>
          <a:ext cx="0" cy="0"/>
          <a:chOff x="0" y="0"/>
          <a:chExt cx="0" cy="0"/>
        </a:xfrm>
      </p:grpSpPr>
      <p:sp>
        <p:nvSpPr>
          <p:cNvPr id="2529" name="Shape 2529"/>
          <p:cNvSpPr txBox="1"/>
          <p:nvPr/>
        </p:nvSpPr>
        <p:spPr>
          <a:xfrm>
            <a:off x="2225675" y="354806"/>
            <a:ext cx="6226175" cy="47982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266DB6"/>
              </a:buClr>
              <a:buSzPct val="25000"/>
              <a:buFont typeface="Teko"/>
              <a:buNone/>
            </a:pPr>
            <a:r>
              <a:rPr b="0" i="0" lang="en" sz="3200" u="none">
                <a:solidFill>
                  <a:srgbClr val="266DB6"/>
                </a:solidFill>
                <a:latin typeface="Teko"/>
                <a:ea typeface="Teko"/>
                <a:cs typeface="Teko"/>
                <a:sym typeface="Teko"/>
              </a:rPr>
              <a:t>GRID-DIRECT SYSTEMS</a:t>
            </a:r>
          </a:p>
        </p:txBody>
      </p:sp>
      <p:pic>
        <p:nvPicPr>
          <p:cNvPr descr="grid-tie-system" id="2530" name="Shape 2530"/>
          <p:cNvPicPr preferRelativeResize="0"/>
          <p:nvPr/>
        </p:nvPicPr>
        <p:blipFill rotWithShape="1">
          <a:blip r:embed="rId3">
            <a:alphaModFix/>
          </a:blip>
          <a:srcRect b="0" l="0" r="0" t="0"/>
          <a:stretch/>
        </p:blipFill>
        <p:spPr>
          <a:xfrm>
            <a:off x="260350" y="1654968"/>
            <a:ext cx="5734050" cy="3196827"/>
          </a:xfrm>
          <a:prstGeom prst="rect">
            <a:avLst/>
          </a:prstGeom>
          <a:noFill/>
          <a:ln>
            <a:noFill/>
          </a:ln>
        </p:spPr>
      </p:pic>
      <p:sp>
        <p:nvSpPr>
          <p:cNvPr id="2531" name="Shape 2531"/>
          <p:cNvSpPr txBox="1"/>
          <p:nvPr/>
        </p:nvSpPr>
        <p:spPr>
          <a:xfrm>
            <a:off x="2622550" y="4782740"/>
            <a:ext cx="3421062" cy="205977"/>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0" i="1" lang="en" sz="1200" u="none">
                <a:solidFill>
                  <a:schemeClr val="dk1"/>
                </a:solidFill>
                <a:latin typeface="Arial"/>
                <a:ea typeface="Arial"/>
                <a:cs typeface="Arial"/>
                <a:sym typeface="Arial"/>
              </a:rPr>
              <a:t>http://www.lifetimesolarenergy.com </a:t>
            </a:r>
          </a:p>
        </p:txBody>
      </p:sp>
      <p:sp>
        <p:nvSpPr>
          <p:cNvPr id="2532" name="Shape 2532"/>
          <p:cNvSpPr txBox="1"/>
          <p:nvPr/>
        </p:nvSpPr>
        <p:spPr>
          <a:xfrm>
            <a:off x="2381250" y="1037025"/>
            <a:ext cx="6332400" cy="90000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100000"/>
              <a:buFont typeface="Arial"/>
              <a:buChar char="•"/>
            </a:pPr>
            <a:r>
              <a:rPr b="0" i="0" lang="en" sz="1800" u="none">
                <a:solidFill>
                  <a:schemeClr val="dk1"/>
                </a:solidFill>
                <a:latin typeface="Arial"/>
                <a:ea typeface="Arial"/>
                <a:cs typeface="Arial"/>
                <a:sym typeface="Arial"/>
              </a:rPr>
              <a:t> Largest worldwide market</a:t>
            </a:r>
          </a:p>
          <a:p>
            <a:pPr indent="0" lvl="0" marL="0" marR="0" rtl="0" algn="l">
              <a:lnSpc>
                <a:spcPct val="100000"/>
              </a:lnSpc>
              <a:spcBef>
                <a:spcPts val="0"/>
              </a:spcBef>
              <a:spcAft>
                <a:spcPts val="0"/>
              </a:spcAft>
              <a:buClr>
                <a:schemeClr val="dk1"/>
              </a:buClr>
              <a:buSzPct val="100000"/>
              <a:buFont typeface="Arial"/>
              <a:buChar char="•"/>
            </a:pPr>
            <a:r>
              <a:rPr b="0" i="0" lang="en" sz="1800" u="none">
                <a:solidFill>
                  <a:schemeClr val="dk1"/>
                </a:solidFill>
                <a:latin typeface="Arial"/>
                <a:ea typeface="Arial"/>
                <a:cs typeface="Arial"/>
                <a:sym typeface="Arial"/>
              </a:rPr>
              <a:t> Few components</a:t>
            </a:r>
          </a:p>
          <a:p>
            <a:pPr indent="0" lvl="0" marL="0" marR="0" rtl="0" algn="l">
              <a:lnSpc>
                <a:spcPct val="100000"/>
              </a:lnSpc>
              <a:spcBef>
                <a:spcPts val="0"/>
              </a:spcBef>
              <a:spcAft>
                <a:spcPts val="0"/>
              </a:spcAft>
              <a:buClr>
                <a:schemeClr val="dk1"/>
              </a:buClr>
              <a:buSzPct val="100000"/>
              <a:buFont typeface="Arial"/>
              <a:buChar char="•"/>
            </a:pPr>
            <a:r>
              <a:rPr b="0" i="0" lang="en" sz="1800" u="none">
                <a:solidFill>
                  <a:schemeClr val="dk1"/>
                </a:solidFill>
                <a:latin typeface="Arial"/>
                <a:ea typeface="Arial"/>
                <a:cs typeface="Arial"/>
                <a:sym typeface="Arial"/>
              </a:rPr>
              <a:t> Sells excess energy to the utility</a:t>
            </a:r>
          </a:p>
          <a:p>
            <a:pPr indent="0" lvl="0" marL="0" marR="0" rtl="0" algn="l">
              <a:lnSpc>
                <a:spcPct val="100000"/>
              </a:lnSpc>
              <a:spcBef>
                <a:spcPts val="0"/>
              </a:spcBef>
              <a:spcAft>
                <a:spcPts val="0"/>
              </a:spcAft>
              <a:buClr>
                <a:schemeClr val="dk1"/>
              </a:buClr>
              <a:buSzPct val="100000"/>
              <a:buFont typeface="Arial"/>
              <a:buChar char="•"/>
            </a:pPr>
            <a:r>
              <a:rPr b="0" i="0" lang="en" sz="1800" u="none">
                <a:solidFill>
                  <a:schemeClr val="dk1"/>
                </a:solidFill>
                <a:latin typeface="Arial"/>
                <a:ea typeface="Arial"/>
                <a:cs typeface="Arial"/>
                <a:sym typeface="Arial"/>
              </a:rPr>
              <a:t> Does not provide electricity during a utility outage</a:t>
            </a:r>
          </a:p>
        </p:txBody>
      </p:sp>
      <p:sp>
        <p:nvSpPr>
          <p:cNvPr id="2533" name="Shape 2533"/>
          <p:cNvSpPr txBox="1"/>
          <p:nvPr/>
        </p:nvSpPr>
        <p:spPr>
          <a:xfrm>
            <a:off x="5751512" y="4841081"/>
            <a:ext cx="3219450" cy="272652"/>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FFC711"/>
              </a:buClr>
              <a:buSzPct val="25000"/>
              <a:buFont typeface="Teko"/>
              <a:buNone/>
            </a:pPr>
            <a:r>
              <a:rPr b="0" i="0" lang="en" sz="1400" u="none">
                <a:solidFill>
                  <a:srgbClr val="FFC711"/>
                </a:solidFill>
                <a:latin typeface="Teko"/>
                <a:ea typeface="Teko"/>
                <a:cs typeface="Teko"/>
                <a:sym typeface="Teko"/>
              </a:rPr>
              <a:t>PV SYSTEM COMPONENTS </a:t>
            </a:r>
            <a:r>
              <a:rPr b="0" i="0" lang="en" sz="1400" u="none">
                <a:solidFill>
                  <a:schemeClr val="dk1"/>
                </a:solidFill>
                <a:latin typeface="Teko"/>
                <a:ea typeface="Teko"/>
                <a:cs typeface="Teko"/>
                <a:sym typeface="Teko"/>
              </a:rPr>
              <a:t>|  </a:t>
            </a:r>
            <a:fld id="{00000000-1234-1234-1234-123412341234}" type="slidenum">
              <a:rPr b="0" i="0" lang="en" sz="1400" u="none">
                <a:solidFill>
                  <a:srgbClr val="266DB6"/>
                </a:solidFill>
                <a:latin typeface="Teko"/>
                <a:ea typeface="Teko"/>
                <a:cs typeface="Teko"/>
                <a:sym typeface="Teko"/>
              </a:rPr>
              <a:t>‹#›</a:t>
            </a:fld>
          </a:p>
        </p:txBody>
      </p:sp>
    </p:spTree>
  </p:cSld>
  <p:clrMapOvr>
    <a:masterClrMapping/>
  </p:clrMapOvr>
</p:sld>
</file>

<file path=ppt/slides/slide1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537" name="Shape 2537"/>
        <p:cNvGrpSpPr/>
        <p:nvPr/>
      </p:nvGrpSpPr>
      <p:grpSpPr>
        <a:xfrm>
          <a:off x="0" y="0"/>
          <a:ext cx="0" cy="0"/>
          <a:chOff x="0" y="0"/>
          <a:chExt cx="0" cy="0"/>
        </a:xfrm>
      </p:grpSpPr>
      <p:pic>
        <p:nvPicPr>
          <p:cNvPr descr="residential-neighborhood-solar-banner" id="2538" name="Shape 2538"/>
          <p:cNvPicPr preferRelativeResize="0"/>
          <p:nvPr/>
        </p:nvPicPr>
        <p:blipFill rotWithShape="1">
          <a:blip r:embed="rId3">
            <a:alphaModFix/>
          </a:blip>
          <a:srcRect b="0" l="0" r="0" t="0"/>
          <a:stretch/>
        </p:blipFill>
        <p:spPr>
          <a:xfrm>
            <a:off x="339725" y="2219325"/>
            <a:ext cx="8491536" cy="2615802"/>
          </a:xfrm>
          <a:prstGeom prst="rect">
            <a:avLst/>
          </a:prstGeom>
          <a:noFill/>
          <a:ln>
            <a:noFill/>
          </a:ln>
        </p:spPr>
      </p:pic>
      <p:sp>
        <p:nvSpPr>
          <p:cNvPr id="2539" name="Shape 2539"/>
          <p:cNvSpPr txBox="1"/>
          <p:nvPr/>
        </p:nvSpPr>
        <p:spPr>
          <a:xfrm>
            <a:off x="6956425" y="4639865"/>
            <a:ext cx="1954212" cy="208358"/>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D9D9D9"/>
              </a:buClr>
              <a:buSzPct val="25000"/>
              <a:buFont typeface="Arial"/>
              <a:buNone/>
            </a:pPr>
            <a:r>
              <a:rPr b="0" i="1" lang="en" sz="1200" u="none">
                <a:solidFill>
                  <a:srgbClr val="D9D9D9"/>
                </a:solidFill>
                <a:latin typeface="Arial"/>
                <a:ea typeface="Arial"/>
                <a:cs typeface="Arial"/>
                <a:sym typeface="Arial"/>
              </a:rPr>
              <a:t>www.lighthousesolar</a:t>
            </a:r>
            <a:r>
              <a:rPr b="0" i="1" lang="en" sz="1200" u="sng">
                <a:solidFill>
                  <a:schemeClr val="hlink"/>
                </a:solidFill>
                <a:latin typeface="Arial"/>
                <a:ea typeface="Arial"/>
                <a:cs typeface="Arial"/>
                <a:sym typeface="Arial"/>
                <a:hlinkClick r:id="rId4"/>
              </a:rPr>
              <a:t>.com</a:t>
            </a:r>
          </a:p>
        </p:txBody>
      </p:sp>
      <p:pic>
        <p:nvPicPr>
          <p:cNvPr descr="6a00d83451b96069e2014e87a674b4970d-350wi" id="2540" name="Shape 2540"/>
          <p:cNvPicPr preferRelativeResize="0"/>
          <p:nvPr/>
        </p:nvPicPr>
        <p:blipFill rotWithShape="1">
          <a:blip r:embed="rId5">
            <a:alphaModFix/>
          </a:blip>
          <a:srcRect b="0" l="0" r="0" t="0"/>
          <a:stretch/>
        </p:blipFill>
        <p:spPr>
          <a:xfrm>
            <a:off x="5189537" y="1021556"/>
            <a:ext cx="3671886" cy="1059656"/>
          </a:xfrm>
          <a:prstGeom prst="rect">
            <a:avLst/>
          </a:prstGeom>
          <a:noFill/>
          <a:ln>
            <a:noFill/>
          </a:ln>
        </p:spPr>
      </p:pic>
      <p:sp>
        <p:nvSpPr>
          <p:cNvPr id="2541" name="Shape 2541"/>
          <p:cNvSpPr txBox="1"/>
          <p:nvPr/>
        </p:nvSpPr>
        <p:spPr>
          <a:xfrm>
            <a:off x="5200650" y="1876425"/>
            <a:ext cx="2181224" cy="207168"/>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D9D9D9"/>
              </a:buClr>
              <a:buSzPct val="25000"/>
              <a:buFont typeface="Arial"/>
              <a:buNone/>
            </a:pPr>
            <a:r>
              <a:rPr b="0" i="1" lang="en" sz="1200" u="none">
                <a:solidFill>
                  <a:srgbClr val="D9D9D9"/>
                </a:solidFill>
                <a:latin typeface="Arial"/>
                <a:ea typeface="Arial"/>
                <a:cs typeface="Arial"/>
                <a:sym typeface="Arial"/>
              </a:rPr>
              <a:t>www.sierraclub.typepad.com</a:t>
            </a:r>
          </a:p>
        </p:txBody>
      </p:sp>
      <p:sp>
        <p:nvSpPr>
          <p:cNvPr id="2542" name="Shape 2542"/>
          <p:cNvSpPr txBox="1"/>
          <p:nvPr/>
        </p:nvSpPr>
        <p:spPr>
          <a:xfrm>
            <a:off x="1893886" y="354806"/>
            <a:ext cx="7250111" cy="47982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266DB6"/>
              </a:buClr>
              <a:buSzPct val="25000"/>
              <a:buFont typeface="Teko"/>
              <a:buNone/>
            </a:pPr>
            <a:r>
              <a:rPr b="0" i="0" lang="en" sz="2400" u="none">
                <a:solidFill>
                  <a:srgbClr val="266DB6"/>
                </a:solidFill>
                <a:latin typeface="Teko"/>
                <a:ea typeface="Teko"/>
                <a:cs typeface="Teko"/>
                <a:sym typeface="Teko"/>
              </a:rPr>
              <a:t>DISTRIBUTED GENERATION GRID-DIRECT SOLAR</a:t>
            </a:r>
          </a:p>
        </p:txBody>
      </p:sp>
      <p:sp>
        <p:nvSpPr>
          <p:cNvPr id="2543" name="Shape 2543"/>
          <p:cNvSpPr txBox="1"/>
          <p:nvPr/>
        </p:nvSpPr>
        <p:spPr>
          <a:xfrm>
            <a:off x="260350" y="1084659"/>
            <a:ext cx="4787900" cy="692943"/>
          </a:xfrm>
          <a:prstGeom prst="rect">
            <a:avLst/>
          </a:prstGeom>
          <a:noFill/>
          <a:ln>
            <a:noFill/>
          </a:ln>
        </p:spPr>
        <p:txBody>
          <a:bodyPr anchorCtr="0" anchor="t" bIns="45700" lIns="91425" rIns="91425" tIns="45700">
            <a:noAutofit/>
          </a:bodyPr>
          <a:lstStyle/>
          <a:p>
            <a:pPr indent="-285750" lvl="0" marL="285750" marR="0" rtl="0" algn="l">
              <a:lnSpc>
                <a:spcPct val="100000"/>
              </a:lnSpc>
              <a:spcBef>
                <a:spcPts val="0"/>
              </a:spcBef>
              <a:spcAft>
                <a:spcPts val="0"/>
              </a:spcAft>
              <a:buClr>
                <a:schemeClr val="dk1"/>
              </a:buClr>
              <a:buSzPct val="100000"/>
              <a:buFont typeface="Arial"/>
              <a:buChar char="•"/>
            </a:pPr>
            <a:r>
              <a:rPr b="0" i="0" lang="en" sz="1800" u="none">
                <a:solidFill>
                  <a:schemeClr val="dk1"/>
                </a:solidFill>
                <a:latin typeface="Arial"/>
                <a:ea typeface="Arial"/>
                <a:cs typeface="Arial"/>
                <a:sym typeface="Arial"/>
              </a:rPr>
              <a:t>Individuals produce energy on-site for their own consumption</a:t>
            </a:r>
          </a:p>
          <a:p>
            <a:pPr indent="-285750" lvl="0" marL="285750" marR="0" rtl="0" algn="l">
              <a:lnSpc>
                <a:spcPct val="100000"/>
              </a:lnSpc>
              <a:spcBef>
                <a:spcPts val="0"/>
              </a:spcBef>
              <a:spcAft>
                <a:spcPts val="0"/>
              </a:spcAft>
              <a:buClr>
                <a:schemeClr val="dk1"/>
              </a:buClr>
              <a:buSzPct val="100000"/>
              <a:buFont typeface="Arial"/>
              <a:buChar char="•"/>
            </a:pPr>
            <a:r>
              <a:rPr b="0" i="0" lang="en" sz="1800" u="none">
                <a:solidFill>
                  <a:schemeClr val="dk1"/>
                </a:solidFill>
                <a:latin typeface="Arial"/>
                <a:ea typeface="Arial"/>
                <a:cs typeface="Arial"/>
                <a:sym typeface="Arial"/>
              </a:rPr>
              <a:t>Excess energy is sold back to the utility</a:t>
            </a:r>
          </a:p>
        </p:txBody>
      </p:sp>
      <p:sp>
        <p:nvSpPr>
          <p:cNvPr id="2544" name="Shape 2544"/>
          <p:cNvSpPr txBox="1"/>
          <p:nvPr/>
        </p:nvSpPr>
        <p:spPr>
          <a:xfrm>
            <a:off x="5751512" y="4841081"/>
            <a:ext cx="3219450" cy="272652"/>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FFC711"/>
              </a:buClr>
              <a:buSzPct val="25000"/>
              <a:buFont typeface="Teko"/>
              <a:buNone/>
            </a:pPr>
            <a:r>
              <a:rPr b="0" i="0" lang="en" sz="1400" u="none">
                <a:solidFill>
                  <a:srgbClr val="FFC711"/>
                </a:solidFill>
                <a:latin typeface="Teko"/>
                <a:ea typeface="Teko"/>
                <a:cs typeface="Teko"/>
                <a:sym typeface="Teko"/>
              </a:rPr>
              <a:t>PV SYSTEM COMPONENTS </a:t>
            </a:r>
            <a:r>
              <a:rPr b="0" i="0" lang="en" sz="1400" u="none">
                <a:solidFill>
                  <a:schemeClr val="dk1"/>
                </a:solidFill>
                <a:latin typeface="Teko"/>
                <a:ea typeface="Teko"/>
                <a:cs typeface="Teko"/>
                <a:sym typeface="Teko"/>
              </a:rPr>
              <a:t>|  </a:t>
            </a:r>
            <a:fld id="{00000000-1234-1234-1234-123412341234}" type="slidenum">
              <a:rPr b="0" i="0" lang="en" sz="1400" u="none">
                <a:solidFill>
                  <a:srgbClr val="266DB6"/>
                </a:solidFill>
                <a:latin typeface="Teko"/>
                <a:ea typeface="Teko"/>
                <a:cs typeface="Teko"/>
                <a:sym typeface="Teko"/>
              </a:rPr>
              <a:t>‹#›</a:t>
            </a:fld>
          </a:p>
        </p:txBody>
      </p:sp>
    </p:spTree>
  </p:cSld>
  <p:clrMapOvr>
    <a:masterClrMapping/>
  </p:clrMapOvr>
</p:sld>
</file>

<file path=ppt/slides/slide1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548" name="Shape 2548"/>
        <p:cNvGrpSpPr/>
        <p:nvPr/>
      </p:nvGrpSpPr>
      <p:grpSpPr>
        <a:xfrm>
          <a:off x="0" y="0"/>
          <a:ext cx="0" cy="0"/>
          <a:chOff x="0" y="0"/>
          <a:chExt cx="0" cy="0"/>
        </a:xfrm>
      </p:grpSpPr>
      <p:pic>
        <p:nvPicPr>
          <p:cNvPr descr="Les Mees solar farm, the biggest in France" id="2549" name="Shape 2549"/>
          <p:cNvPicPr preferRelativeResize="0"/>
          <p:nvPr/>
        </p:nvPicPr>
        <p:blipFill rotWithShape="1">
          <a:blip r:embed="rId3">
            <a:alphaModFix/>
          </a:blip>
          <a:srcRect b="0" l="0" r="0" t="0"/>
          <a:stretch/>
        </p:blipFill>
        <p:spPr>
          <a:xfrm>
            <a:off x="352425" y="1276350"/>
            <a:ext cx="8491536" cy="3529012"/>
          </a:xfrm>
          <a:prstGeom prst="rect">
            <a:avLst/>
          </a:prstGeom>
          <a:noFill/>
          <a:ln cap="flat" cmpd="sng" w="9525">
            <a:solidFill>
              <a:srgbClr val="000000"/>
            </a:solidFill>
            <a:prstDash val="solid"/>
            <a:miter/>
            <a:headEnd len="med" w="med" type="none"/>
            <a:tailEnd len="med" w="med" type="none"/>
          </a:ln>
        </p:spPr>
      </p:pic>
      <p:sp>
        <p:nvSpPr>
          <p:cNvPr id="2550" name="Shape 2550"/>
          <p:cNvSpPr txBox="1"/>
          <p:nvPr/>
        </p:nvSpPr>
        <p:spPr>
          <a:xfrm>
            <a:off x="360362" y="4527946"/>
            <a:ext cx="3378200" cy="275033"/>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D9D9D9"/>
              </a:buClr>
              <a:buSzPct val="25000"/>
              <a:buFont typeface="Arial"/>
              <a:buNone/>
            </a:pPr>
            <a:r>
              <a:rPr b="0" i="1" lang="en" sz="1200" u="none">
                <a:solidFill>
                  <a:srgbClr val="D9D9D9"/>
                </a:solidFill>
                <a:latin typeface="Arial"/>
                <a:ea typeface="Arial"/>
                <a:cs typeface="Arial"/>
                <a:sym typeface="Arial"/>
              </a:rPr>
              <a:t>Photographer: Boris Horvat/AFP/Getty Images</a:t>
            </a:r>
            <a:r>
              <a:rPr b="0" i="0" lang="en" sz="1800" u="none">
                <a:solidFill>
                  <a:srgbClr val="D9D9D9"/>
                </a:solidFill>
                <a:latin typeface="Arial"/>
                <a:ea typeface="Arial"/>
                <a:cs typeface="Arial"/>
                <a:sym typeface="Arial"/>
              </a:rPr>
              <a:t> </a:t>
            </a:r>
          </a:p>
        </p:txBody>
      </p:sp>
      <p:sp>
        <p:nvSpPr>
          <p:cNvPr id="2551" name="Shape 2551"/>
          <p:cNvSpPr txBox="1"/>
          <p:nvPr/>
        </p:nvSpPr>
        <p:spPr>
          <a:xfrm>
            <a:off x="1881186" y="354806"/>
            <a:ext cx="7056437" cy="47982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266DB6"/>
              </a:buClr>
              <a:buSzPct val="25000"/>
              <a:buFont typeface="Teko"/>
              <a:buNone/>
            </a:pPr>
            <a:r>
              <a:rPr b="0" i="0" lang="en" sz="3000" u="none">
                <a:solidFill>
                  <a:srgbClr val="266DB6"/>
                </a:solidFill>
                <a:latin typeface="Teko"/>
                <a:ea typeface="Teko"/>
                <a:cs typeface="Teko"/>
                <a:sym typeface="Teko"/>
              </a:rPr>
              <a:t>UTILITY SCALE GRID-DIRECT SOLAR</a:t>
            </a:r>
          </a:p>
        </p:txBody>
      </p:sp>
      <p:sp>
        <p:nvSpPr>
          <p:cNvPr id="2552" name="Shape 2552"/>
          <p:cNvSpPr txBox="1"/>
          <p:nvPr/>
        </p:nvSpPr>
        <p:spPr>
          <a:xfrm>
            <a:off x="352425" y="906075"/>
            <a:ext cx="7978800" cy="48450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100000"/>
              <a:buFont typeface="Arial"/>
              <a:buChar char="•"/>
            </a:pPr>
            <a:r>
              <a:rPr b="0" i="0" lang="en" sz="1800" u="none">
                <a:solidFill>
                  <a:schemeClr val="dk1"/>
                </a:solidFill>
                <a:latin typeface="Arial"/>
                <a:ea typeface="Arial"/>
                <a:cs typeface="Arial"/>
                <a:sym typeface="Arial"/>
              </a:rPr>
              <a:t> Centralized power plants produce energy from a renewable source</a:t>
            </a:r>
          </a:p>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553" name="Shape 2553"/>
          <p:cNvSpPr txBox="1"/>
          <p:nvPr/>
        </p:nvSpPr>
        <p:spPr>
          <a:xfrm>
            <a:off x="5751512" y="4841081"/>
            <a:ext cx="3219450" cy="272652"/>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FFC711"/>
              </a:buClr>
              <a:buSzPct val="25000"/>
              <a:buFont typeface="Teko"/>
              <a:buNone/>
            </a:pPr>
            <a:r>
              <a:rPr b="0" i="0" lang="en" sz="1400" u="none">
                <a:solidFill>
                  <a:srgbClr val="FFC711"/>
                </a:solidFill>
                <a:latin typeface="Teko"/>
                <a:ea typeface="Teko"/>
                <a:cs typeface="Teko"/>
                <a:sym typeface="Teko"/>
              </a:rPr>
              <a:t>PV SYSTEM COMPONENTS </a:t>
            </a:r>
            <a:r>
              <a:rPr b="0" i="0" lang="en" sz="1400" u="none">
                <a:solidFill>
                  <a:schemeClr val="dk1"/>
                </a:solidFill>
                <a:latin typeface="Teko"/>
                <a:ea typeface="Teko"/>
                <a:cs typeface="Teko"/>
                <a:sym typeface="Teko"/>
              </a:rPr>
              <a:t>|  </a:t>
            </a:r>
            <a:fld id="{00000000-1234-1234-1234-123412341234}" type="slidenum">
              <a:rPr b="0" i="0" lang="en" sz="1400" u="none">
                <a:solidFill>
                  <a:srgbClr val="266DB6"/>
                </a:solidFill>
                <a:latin typeface="Teko"/>
                <a:ea typeface="Teko"/>
                <a:cs typeface="Teko"/>
                <a:sym typeface="Teko"/>
              </a:rPr>
              <a:t>‹#›</a:t>
            </a:fld>
          </a:p>
        </p:txBody>
      </p:sp>
    </p:spTree>
  </p:cSld>
  <p:clrMapOvr>
    <a:masterClrMapping/>
  </p:clrMapOvr>
</p:sld>
</file>

<file path=ppt/slides/slide1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557" name="Shape 2557"/>
        <p:cNvGrpSpPr/>
        <p:nvPr/>
      </p:nvGrpSpPr>
      <p:grpSpPr>
        <a:xfrm>
          <a:off x="0" y="0"/>
          <a:ext cx="0" cy="0"/>
          <a:chOff x="0" y="0"/>
          <a:chExt cx="0" cy="0"/>
        </a:xfrm>
      </p:grpSpPr>
      <p:sp>
        <p:nvSpPr>
          <p:cNvPr id="2558" name="Shape 2558"/>
          <p:cNvSpPr txBox="1"/>
          <p:nvPr>
            <p:ph type="title"/>
          </p:nvPr>
        </p:nvSpPr>
        <p:spPr>
          <a:xfrm>
            <a:off x="1693861" y="354806"/>
            <a:ext cx="7450136" cy="47982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266DB6"/>
              </a:buClr>
              <a:buSzPct val="25000"/>
              <a:buFont typeface="Teko"/>
              <a:buNone/>
            </a:pPr>
            <a:r>
              <a:rPr b="0" i="0" lang="en" sz="3200" u="none" cap="none" strike="noStrike">
                <a:solidFill>
                  <a:srgbClr val="266DB6"/>
                </a:solidFill>
                <a:latin typeface="Teko"/>
                <a:ea typeface="Teko"/>
                <a:cs typeface="Teko"/>
                <a:sym typeface="Teko"/>
              </a:rPr>
              <a:t>GRID-TIED WITH BATTERY BACK-UP</a:t>
            </a:r>
          </a:p>
        </p:txBody>
      </p:sp>
      <p:pic>
        <p:nvPicPr>
          <p:cNvPr id="2559" name="Shape 2559"/>
          <p:cNvPicPr preferRelativeResize="0"/>
          <p:nvPr>
            <p:ph idx="1" type="body"/>
          </p:nvPr>
        </p:nvPicPr>
        <p:blipFill rotWithShape="1">
          <a:blip r:embed="rId3">
            <a:alphaModFix/>
          </a:blip>
          <a:srcRect b="9747" l="11349" r="54376" t="26936"/>
          <a:stretch/>
        </p:blipFill>
        <p:spPr>
          <a:xfrm>
            <a:off x="5889625" y="1223962"/>
            <a:ext cx="3132137" cy="3414712"/>
          </a:xfrm>
          <a:prstGeom prst="rect">
            <a:avLst/>
          </a:prstGeom>
          <a:noFill/>
          <a:ln cap="flat" cmpd="sng" w="9525">
            <a:solidFill>
              <a:srgbClr val="000000"/>
            </a:solidFill>
            <a:prstDash val="solid"/>
            <a:miter/>
            <a:headEnd len="med" w="med" type="none"/>
            <a:tailEnd len="med" w="med" type="none"/>
          </a:ln>
        </p:spPr>
      </p:pic>
      <p:sp>
        <p:nvSpPr>
          <p:cNvPr id="2560" name="Shape 2560"/>
          <p:cNvSpPr txBox="1"/>
          <p:nvPr/>
        </p:nvSpPr>
        <p:spPr>
          <a:xfrm>
            <a:off x="389573" y="1135850"/>
            <a:ext cx="5196900" cy="48090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100000"/>
              <a:buFont typeface="Arial"/>
              <a:buChar char="•"/>
            </a:pPr>
            <a:r>
              <a:rPr b="0" i="0" lang="en" sz="1800" u="none">
                <a:solidFill>
                  <a:schemeClr val="dk1"/>
                </a:solidFill>
                <a:latin typeface="Arial"/>
                <a:ea typeface="Arial"/>
                <a:cs typeface="Arial"/>
                <a:sym typeface="Arial"/>
              </a:rPr>
              <a:t> Sells energy to the utility during the day</a:t>
            </a:r>
          </a:p>
          <a:p>
            <a:pPr indent="0" lvl="0" marL="0" marR="0" rtl="0" algn="l">
              <a:lnSpc>
                <a:spcPct val="100000"/>
              </a:lnSpc>
              <a:spcBef>
                <a:spcPts val="0"/>
              </a:spcBef>
              <a:spcAft>
                <a:spcPts val="0"/>
              </a:spcAft>
              <a:buClr>
                <a:schemeClr val="dk1"/>
              </a:buClr>
              <a:buSzPct val="100000"/>
              <a:buFont typeface="Arial"/>
              <a:buChar char="•"/>
            </a:pPr>
            <a:r>
              <a:rPr b="0" i="0" lang="en" sz="1800" u="none">
                <a:solidFill>
                  <a:schemeClr val="dk1"/>
                </a:solidFill>
                <a:latin typeface="Arial"/>
                <a:ea typeface="Arial"/>
                <a:cs typeface="Arial"/>
                <a:sym typeface="Arial"/>
              </a:rPr>
              <a:t> Stand-alone capability during utility outages </a:t>
            </a:r>
          </a:p>
        </p:txBody>
      </p:sp>
      <p:pic>
        <p:nvPicPr>
          <p:cNvPr descr="Solar-Roof-panel-1" id="2561" name="Shape 2561"/>
          <p:cNvPicPr preferRelativeResize="0"/>
          <p:nvPr/>
        </p:nvPicPr>
        <p:blipFill rotWithShape="1">
          <a:blip r:embed="rId4">
            <a:alphaModFix/>
          </a:blip>
          <a:srcRect b="0" l="0" r="0" t="0"/>
          <a:stretch/>
        </p:blipFill>
        <p:spPr>
          <a:xfrm>
            <a:off x="360362" y="2035968"/>
            <a:ext cx="5335587" cy="2670571"/>
          </a:xfrm>
          <a:prstGeom prst="rect">
            <a:avLst/>
          </a:prstGeom>
          <a:noFill/>
          <a:ln cap="flat" cmpd="sng" w="9525">
            <a:solidFill>
              <a:srgbClr val="000000"/>
            </a:solidFill>
            <a:prstDash val="solid"/>
            <a:miter/>
            <a:headEnd len="med" w="med" type="none"/>
            <a:tailEnd len="med" w="med" type="none"/>
          </a:ln>
        </p:spPr>
      </p:pic>
      <p:sp>
        <p:nvSpPr>
          <p:cNvPr id="2562" name="Shape 2562"/>
          <p:cNvSpPr txBox="1"/>
          <p:nvPr/>
        </p:nvSpPr>
        <p:spPr>
          <a:xfrm>
            <a:off x="319087" y="4694634"/>
            <a:ext cx="1501775" cy="205977"/>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266DB6"/>
              </a:buClr>
              <a:buSzPct val="25000"/>
              <a:buFont typeface="Arial"/>
              <a:buNone/>
            </a:pPr>
            <a:r>
              <a:rPr b="0" i="1" lang="en" sz="1200" u="none">
                <a:solidFill>
                  <a:srgbClr val="266DB6"/>
                </a:solidFill>
                <a:latin typeface="Arial"/>
                <a:ea typeface="Arial"/>
                <a:cs typeface="Arial"/>
                <a:sym typeface="Arial"/>
              </a:rPr>
              <a:t>www.sethsolar.com</a:t>
            </a:r>
          </a:p>
        </p:txBody>
      </p:sp>
      <p:sp>
        <p:nvSpPr>
          <p:cNvPr id="2563" name="Shape 2563"/>
          <p:cNvSpPr txBox="1"/>
          <p:nvPr/>
        </p:nvSpPr>
        <p:spPr>
          <a:xfrm>
            <a:off x="5751512" y="4841081"/>
            <a:ext cx="3219450" cy="272652"/>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FFC711"/>
              </a:buClr>
              <a:buSzPct val="25000"/>
              <a:buFont typeface="Teko"/>
              <a:buNone/>
            </a:pPr>
            <a:r>
              <a:rPr b="0" i="0" lang="en" sz="1400" u="none">
                <a:solidFill>
                  <a:srgbClr val="FFC711"/>
                </a:solidFill>
                <a:latin typeface="Teko"/>
                <a:ea typeface="Teko"/>
                <a:cs typeface="Teko"/>
                <a:sym typeface="Teko"/>
              </a:rPr>
              <a:t>PV SYSTEM COMPONENTS </a:t>
            </a:r>
            <a:r>
              <a:rPr b="0" i="0" lang="en" sz="1400" u="none">
                <a:solidFill>
                  <a:schemeClr val="dk1"/>
                </a:solidFill>
                <a:latin typeface="Teko"/>
                <a:ea typeface="Teko"/>
                <a:cs typeface="Teko"/>
                <a:sym typeface="Teko"/>
              </a:rPr>
              <a:t>|  </a:t>
            </a:r>
            <a:fld id="{00000000-1234-1234-1234-123412341234}" type="slidenum">
              <a:rPr b="0" i="0" lang="en" sz="1400" u="none">
                <a:solidFill>
                  <a:srgbClr val="266DB6"/>
                </a:solidFill>
                <a:latin typeface="Teko"/>
                <a:ea typeface="Teko"/>
                <a:cs typeface="Teko"/>
                <a:sym typeface="Teko"/>
              </a:rPr>
              <a:t>‹#›</a:t>
            </a:fld>
          </a:p>
        </p:txBody>
      </p:sp>
    </p:spTree>
  </p:cSld>
  <p:clrMapOvr>
    <a:masterClrMapping/>
  </p:clrMapOvr>
</p:sld>
</file>

<file path=ppt/slides/slide1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567" name="Shape 2567"/>
        <p:cNvGrpSpPr/>
        <p:nvPr/>
      </p:nvGrpSpPr>
      <p:grpSpPr>
        <a:xfrm>
          <a:off x="0" y="0"/>
          <a:ext cx="0" cy="0"/>
          <a:chOff x="0" y="0"/>
          <a:chExt cx="0" cy="0"/>
        </a:xfrm>
      </p:grpSpPr>
      <p:sp>
        <p:nvSpPr>
          <p:cNvPr id="2568" name="Shape 2568"/>
          <p:cNvSpPr txBox="1"/>
          <p:nvPr>
            <p:ph type="title"/>
          </p:nvPr>
        </p:nvSpPr>
        <p:spPr>
          <a:xfrm>
            <a:off x="2225675" y="354806"/>
            <a:ext cx="6226175" cy="47982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266DB6"/>
              </a:buClr>
              <a:buSzPct val="25000"/>
              <a:buFont typeface="Teko"/>
              <a:buNone/>
            </a:pPr>
            <a:r>
              <a:rPr b="0" i="0" lang="en" sz="3200" u="none" cap="none" strike="noStrike">
                <a:solidFill>
                  <a:srgbClr val="266DB6"/>
                </a:solidFill>
                <a:latin typeface="Teko"/>
                <a:ea typeface="Teko"/>
                <a:cs typeface="Teko"/>
                <a:sym typeface="Teko"/>
              </a:rPr>
              <a:t>WE SHARE SOLAR SUITCASE</a:t>
            </a:r>
          </a:p>
        </p:txBody>
      </p:sp>
      <p:pic>
        <p:nvPicPr>
          <p:cNvPr descr="AJensen 26we share suitcase.JPG" id="2569" name="Shape 2569"/>
          <p:cNvPicPr preferRelativeResize="0"/>
          <p:nvPr>
            <p:ph idx="1" type="body"/>
          </p:nvPr>
        </p:nvPicPr>
        <p:blipFill rotWithShape="1">
          <a:blip r:embed="rId3">
            <a:alphaModFix/>
          </a:blip>
          <a:srcRect b="0" l="0" r="0" t="0"/>
          <a:stretch/>
        </p:blipFill>
        <p:spPr>
          <a:xfrm>
            <a:off x="1838325" y="958452"/>
            <a:ext cx="5437187" cy="3842146"/>
          </a:xfrm>
          <a:prstGeom prst="rect">
            <a:avLst/>
          </a:prstGeom>
          <a:noFill/>
          <a:ln>
            <a:noFill/>
          </a:ln>
        </p:spPr>
      </p:pic>
      <p:sp>
        <p:nvSpPr>
          <p:cNvPr id="2570" name="Shape 2570"/>
          <p:cNvSpPr txBox="1"/>
          <p:nvPr/>
        </p:nvSpPr>
        <p:spPr>
          <a:xfrm>
            <a:off x="5751512" y="4841081"/>
            <a:ext cx="3219450" cy="272652"/>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FFC711"/>
              </a:buClr>
              <a:buSzPct val="25000"/>
              <a:buFont typeface="Teko"/>
              <a:buNone/>
            </a:pPr>
            <a:r>
              <a:rPr b="0" i="0" lang="en" sz="1400" u="none">
                <a:solidFill>
                  <a:srgbClr val="FFC711"/>
                </a:solidFill>
                <a:latin typeface="Teko"/>
                <a:ea typeface="Teko"/>
                <a:cs typeface="Teko"/>
                <a:sym typeface="Teko"/>
              </a:rPr>
              <a:t>PV SYSTEM COMPONENTS </a:t>
            </a:r>
            <a:r>
              <a:rPr b="0" i="0" lang="en" sz="1400" u="none">
                <a:solidFill>
                  <a:schemeClr val="dk1"/>
                </a:solidFill>
                <a:latin typeface="Teko"/>
                <a:ea typeface="Teko"/>
                <a:cs typeface="Teko"/>
                <a:sym typeface="Teko"/>
              </a:rPr>
              <a:t>|  </a:t>
            </a:r>
            <a:fld id="{00000000-1234-1234-1234-123412341234}" type="slidenum">
              <a:rPr b="0" i="0" lang="en" sz="1400" u="none">
                <a:solidFill>
                  <a:srgbClr val="266DB6"/>
                </a:solidFill>
                <a:latin typeface="Teko"/>
                <a:ea typeface="Teko"/>
                <a:cs typeface="Teko"/>
                <a:sym typeface="Teko"/>
              </a:rPr>
              <a:t>‹#›</a:t>
            </a:fld>
          </a:p>
        </p:txBody>
      </p:sp>
    </p:spTree>
  </p:cSld>
  <p:clrMapOvr>
    <a:masterClrMapping/>
  </p:clrMapOvr>
</p:sld>
</file>

<file path=ppt/slides/slide1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574" name="Shape 2574"/>
        <p:cNvGrpSpPr/>
        <p:nvPr/>
      </p:nvGrpSpPr>
      <p:grpSpPr>
        <a:xfrm>
          <a:off x="0" y="0"/>
          <a:ext cx="0" cy="0"/>
          <a:chOff x="0" y="0"/>
          <a:chExt cx="0" cy="0"/>
        </a:xfrm>
      </p:grpSpPr>
      <p:sp>
        <p:nvSpPr>
          <p:cNvPr id="2575" name="Shape 2575"/>
          <p:cNvSpPr txBox="1"/>
          <p:nvPr>
            <p:ph type="title"/>
          </p:nvPr>
        </p:nvSpPr>
        <p:spPr>
          <a:xfrm>
            <a:off x="357975" y="575950"/>
            <a:ext cx="8525400" cy="635400"/>
          </a:xfrm>
          <a:prstGeom prst="rect">
            <a:avLst/>
          </a:prstGeom>
        </p:spPr>
        <p:txBody>
          <a:bodyPr anchorCtr="0" anchor="t" bIns="91425" lIns="91425" rIns="91425" tIns="91425">
            <a:noAutofit/>
          </a:bodyPr>
          <a:lstStyle/>
          <a:p>
            <a:pPr lvl="0" rtl="0">
              <a:spcBef>
                <a:spcPts val="0"/>
              </a:spcBef>
              <a:buNone/>
            </a:pPr>
            <a:r>
              <a:rPr lang="en"/>
              <a:t>Estimating Energy Production for Grid Interactive Systems</a:t>
            </a:r>
          </a:p>
        </p:txBody>
      </p:sp>
      <p:sp>
        <p:nvSpPr>
          <p:cNvPr id="2576" name="Shape 2576"/>
          <p:cNvSpPr txBox="1"/>
          <p:nvPr>
            <p:ph idx="1" type="body"/>
          </p:nvPr>
        </p:nvSpPr>
        <p:spPr>
          <a:xfrm>
            <a:off x="555797" y="1671150"/>
            <a:ext cx="1968900" cy="2115900"/>
          </a:xfrm>
          <a:prstGeom prst="rect">
            <a:avLst/>
          </a:prstGeom>
          <a:ln cap="flat" cmpd="sng" w="9525">
            <a:solidFill>
              <a:srgbClr val="000000"/>
            </a:solidFill>
            <a:prstDash val="solid"/>
            <a:round/>
            <a:headEnd len="med" w="med" type="none"/>
            <a:tailEnd len="med" w="med" type="none"/>
          </a:ln>
        </p:spPr>
        <p:txBody>
          <a:bodyPr anchorCtr="0" anchor="t" bIns="91425" lIns="91425" rIns="91425" tIns="91425">
            <a:noAutofit/>
          </a:bodyPr>
          <a:lstStyle/>
          <a:p>
            <a:pPr lvl="0" rtl="0">
              <a:spcBef>
                <a:spcPts val="0"/>
              </a:spcBef>
              <a:buNone/>
            </a:pPr>
            <a:r>
              <a:rPr lang="en"/>
              <a:t>1 panel = 250 W</a:t>
            </a:r>
          </a:p>
          <a:p>
            <a:pPr lvl="0" rtl="0">
              <a:spcBef>
                <a:spcPts val="0"/>
              </a:spcBef>
              <a:buNone/>
            </a:pPr>
            <a:r>
              <a:rPr lang="en"/>
              <a:t>$200 / panel</a:t>
            </a:r>
          </a:p>
          <a:p>
            <a:pPr lvl="0" rtl="0">
              <a:spcBef>
                <a:spcPts val="0"/>
              </a:spcBef>
              <a:buNone/>
            </a:pPr>
            <a:r>
              <a:rPr lang="en"/>
              <a:t>Sun hours 5</a:t>
            </a:r>
          </a:p>
          <a:p>
            <a:pPr lvl="0" rtl="0">
              <a:spcBef>
                <a:spcPts val="0"/>
              </a:spcBef>
              <a:buNone/>
            </a:pPr>
            <a:r>
              <a:rPr lang="en"/>
              <a:t>Efficiency is 77%</a:t>
            </a:r>
          </a:p>
        </p:txBody>
      </p:sp>
      <p:pic>
        <p:nvPicPr>
          <p:cNvPr id="2577" name="Shape 2577"/>
          <p:cNvPicPr preferRelativeResize="0"/>
          <p:nvPr/>
        </p:nvPicPr>
        <p:blipFill>
          <a:blip r:embed="rId3">
            <a:alphaModFix/>
          </a:blip>
          <a:stretch>
            <a:fillRect/>
          </a:stretch>
        </p:blipFill>
        <p:spPr>
          <a:xfrm>
            <a:off x="3636275" y="1595800"/>
            <a:ext cx="4784650" cy="2815674"/>
          </a:xfrm>
          <a:prstGeom prst="rect">
            <a:avLst/>
          </a:prstGeom>
          <a:noFill/>
          <a:ln>
            <a:noFill/>
          </a:ln>
        </p:spPr>
      </p:pic>
      <p:sp>
        <p:nvSpPr>
          <p:cNvPr id="2578" name="Shape 2578"/>
          <p:cNvSpPr txBox="1"/>
          <p:nvPr/>
        </p:nvSpPr>
        <p:spPr>
          <a:xfrm>
            <a:off x="4484075" y="4389025"/>
            <a:ext cx="3786900" cy="208200"/>
          </a:xfrm>
          <a:prstGeom prst="rect">
            <a:avLst/>
          </a:prstGeom>
          <a:noFill/>
          <a:ln>
            <a:noFill/>
          </a:ln>
        </p:spPr>
        <p:txBody>
          <a:bodyPr anchorCtr="0" anchor="t" bIns="91425" lIns="91425" rIns="91425" tIns="91425">
            <a:noAutofit/>
          </a:bodyPr>
          <a:lstStyle/>
          <a:p>
            <a:pPr lvl="0">
              <a:spcBef>
                <a:spcPts val="0"/>
              </a:spcBef>
              <a:buNone/>
            </a:pPr>
            <a:r>
              <a:rPr lang="en"/>
              <a:t>21st Avenue and 19th Street, Oakland</a:t>
            </a:r>
          </a:p>
        </p:txBody>
      </p:sp>
    </p:spTree>
  </p:cSld>
  <p:clrMapOvr>
    <a:masterClrMapping/>
  </p:clrMapOvr>
</p:sld>
</file>

<file path=ppt/slides/slide1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582" name="Shape 2582"/>
        <p:cNvGrpSpPr/>
        <p:nvPr/>
      </p:nvGrpSpPr>
      <p:grpSpPr>
        <a:xfrm>
          <a:off x="0" y="0"/>
          <a:ext cx="0" cy="0"/>
          <a:chOff x="0" y="0"/>
          <a:chExt cx="0" cy="0"/>
        </a:xfrm>
      </p:grpSpPr>
      <p:sp>
        <p:nvSpPr>
          <p:cNvPr id="2583" name="Shape 2583"/>
          <p:cNvSpPr txBox="1"/>
          <p:nvPr>
            <p:ph type="title"/>
          </p:nvPr>
        </p:nvSpPr>
        <p:spPr>
          <a:xfrm>
            <a:off x="357975" y="575950"/>
            <a:ext cx="8525400" cy="635400"/>
          </a:xfrm>
          <a:prstGeom prst="rect">
            <a:avLst/>
          </a:prstGeom>
        </p:spPr>
        <p:txBody>
          <a:bodyPr anchorCtr="0" anchor="t" bIns="91425" lIns="91425" rIns="91425" tIns="91425">
            <a:noAutofit/>
          </a:bodyPr>
          <a:lstStyle/>
          <a:p>
            <a:pPr lvl="0">
              <a:spcBef>
                <a:spcPts val="0"/>
              </a:spcBef>
              <a:buNone/>
            </a:pPr>
            <a:r>
              <a:rPr lang="en"/>
              <a:t>Estimating Energy Production for Grid Interactive Systems</a:t>
            </a:r>
          </a:p>
        </p:txBody>
      </p:sp>
      <p:sp>
        <p:nvSpPr>
          <p:cNvPr id="2584" name="Shape 2584"/>
          <p:cNvSpPr txBox="1"/>
          <p:nvPr>
            <p:ph idx="1" type="body"/>
          </p:nvPr>
        </p:nvSpPr>
        <p:spPr>
          <a:xfrm>
            <a:off x="3248300" y="1861875"/>
            <a:ext cx="5248500" cy="2431500"/>
          </a:xfrm>
          <a:prstGeom prst="rect">
            <a:avLst/>
          </a:prstGeom>
        </p:spPr>
        <p:txBody>
          <a:bodyPr anchorCtr="0" anchor="t" bIns="91425" lIns="91425" rIns="91425" tIns="91425">
            <a:noAutofit/>
          </a:bodyPr>
          <a:lstStyle/>
          <a:p>
            <a:pPr indent="-228600" lvl="0" marL="457200">
              <a:spcBef>
                <a:spcPts val="0"/>
              </a:spcBef>
              <a:buAutoNum type="arabicPeriod"/>
            </a:pPr>
            <a:r>
              <a:rPr lang="en"/>
              <a:t>Oakland High</a:t>
            </a:r>
          </a:p>
          <a:p>
            <a:pPr indent="-228600" lvl="0" marL="457200">
              <a:spcBef>
                <a:spcPts val="0"/>
              </a:spcBef>
              <a:buAutoNum type="arabicPeriod"/>
            </a:pPr>
            <a:r>
              <a:rPr lang="en"/>
              <a:t>Exploratorium</a:t>
            </a:r>
          </a:p>
          <a:p>
            <a:pPr indent="-228600" lvl="0" marL="457200">
              <a:spcBef>
                <a:spcPts val="0"/>
              </a:spcBef>
              <a:buAutoNum type="arabicPeriod"/>
            </a:pPr>
            <a:r>
              <a:rPr lang="en"/>
              <a:t>California Academy of Sciences</a:t>
            </a:r>
          </a:p>
          <a:p>
            <a:pPr indent="-228600" lvl="0" marL="457200">
              <a:spcBef>
                <a:spcPts val="0"/>
              </a:spcBef>
              <a:buAutoNum type="arabicPeriod"/>
            </a:pPr>
            <a:r>
              <a:rPr lang="en"/>
              <a:t>Moscone Center</a:t>
            </a:r>
          </a:p>
          <a:p>
            <a:pPr indent="-228600" lvl="0" marL="457200">
              <a:spcBef>
                <a:spcPts val="0"/>
              </a:spcBef>
              <a:buAutoNum type="arabicPeriod"/>
            </a:pPr>
            <a:r>
              <a:rPr lang="en"/>
              <a:t>Ohlone Community College, Newark</a:t>
            </a:r>
          </a:p>
          <a:p>
            <a:pPr indent="-228600" lvl="0" marL="457200">
              <a:spcBef>
                <a:spcPts val="0"/>
              </a:spcBef>
              <a:buAutoNum type="arabicPeriod"/>
            </a:pPr>
            <a:r>
              <a:rPr lang="en"/>
              <a:t>Whole Foods 3000 Telegraph</a:t>
            </a:r>
          </a:p>
        </p:txBody>
      </p:sp>
      <p:sp>
        <p:nvSpPr>
          <p:cNvPr id="2585" name="Shape 2585"/>
          <p:cNvSpPr txBox="1"/>
          <p:nvPr>
            <p:ph idx="1" type="body"/>
          </p:nvPr>
        </p:nvSpPr>
        <p:spPr>
          <a:xfrm>
            <a:off x="571075" y="1900575"/>
            <a:ext cx="1981500" cy="2168100"/>
          </a:xfrm>
          <a:prstGeom prst="rect">
            <a:avLst/>
          </a:prstGeom>
          <a:ln cap="flat" cmpd="sng" w="9525">
            <a:solidFill>
              <a:srgbClr val="000000"/>
            </a:solidFill>
            <a:prstDash val="solid"/>
            <a:round/>
            <a:headEnd len="med" w="med" type="none"/>
            <a:tailEnd len="med" w="med" type="none"/>
          </a:ln>
        </p:spPr>
        <p:txBody>
          <a:bodyPr anchorCtr="0" anchor="t" bIns="91425" lIns="91425" rIns="91425" tIns="91425">
            <a:noAutofit/>
          </a:bodyPr>
          <a:lstStyle/>
          <a:p>
            <a:pPr lvl="0">
              <a:spcBef>
                <a:spcPts val="0"/>
              </a:spcBef>
              <a:buNone/>
            </a:pPr>
            <a:r>
              <a:rPr lang="en"/>
              <a:t>1 panel = 250 W</a:t>
            </a:r>
          </a:p>
          <a:p>
            <a:pPr lvl="0">
              <a:spcBef>
                <a:spcPts val="0"/>
              </a:spcBef>
              <a:buNone/>
            </a:pPr>
            <a:r>
              <a:rPr lang="en"/>
              <a:t>$200 / panel</a:t>
            </a:r>
          </a:p>
          <a:p>
            <a:pPr lvl="0">
              <a:spcBef>
                <a:spcPts val="0"/>
              </a:spcBef>
              <a:buNone/>
            </a:pPr>
            <a:r>
              <a:rPr lang="en"/>
              <a:t>Sun hours 5</a:t>
            </a:r>
          </a:p>
          <a:p>
            <a:pPr lvl="0" rtl="0">
              <a:spcBef>
                <a:spcPts val="0"/>
              </a:spcBef>
              <a:buNone/>
            </a:pPr>
            <a:r>
              <a:rPr lang="en"/>
              <a:t>Efficiency is 77%</a:t>
            </a:r>
          </a:p>
        </p:txBody>
      </p:sp>
    </p:spTree>
  </p:cSld>
  <p:clrMapOvr>
    <a:masterClrMapping/>
  </p:clrMapOvr>
</p:sld>
</file>

<file path=ppt/slides/slide1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589" name="Shape 2589"/>
        <p:cNvGrpSpPr/>
        <p:nvPr/>
      </p:nvGrpSpPr>
      <p:grpSpPr>
        <a:xfrm>
          <a:off x="0" y="0"/>
          <a:ext cx="0" cy="0"/>
          <a:chOff x="0" y="0"/>
          <a:chExt cx="0" cy="0"/>
        </a:xfrm>
      </p:grpSpPr>
      <p:sp>
        <p:nvSpPr>
          <p:cNvPr id="2590" name="Shape 2590"/>
          <p:cNvSpPr txBox="1"/>
          <p:nvPr>
            <p:ph type="ctrTitle"/>
          </p:nvPr>
        </p:nvSpPr>
        <p:spPr>
          <a:xfrm>
            <a:off x="303125" y="344750"/>
            <a:ext cx="8400000" cy="688200"/>
          </a:xfrm>
          <a:prstGeom prst="rect">
            <a:avLst/>
          </a:prstGeom>
        </p:spPr>
        <p:txBody>
          <a:bodyPr anchorCtr="0" anchor="t" bIns="91425" lIns="91425" rIns="91425" tIns="91425">
            <a:noAutofit/>
          </a:bodyPr>
          <a:lstStyle/>
          <a:p>
            <a:pPr lvl="0" rtl="0">
              <a:spcBef>
                <a:spcPts val="0"/>
              </a:spcBef>
              <a:buNone/>
            </a:pPr>
            <a:r>
              <a:rPr lang="en" sz="3000"/>
              <a:t>Wiring a lighswitch box</a:t>
            </a:r>
          </a:p>
        </p:txBody>
      </p:sp>
      <p:sp>
        <p:nvSpPr>
          <p:cNvPr id="2591" name="Shape 2591"/>
          <p:cNvSpPr txBox="1"/>
          <p:nvPr>
            <p:ph idx="1" type="subTitle"/>
          </p:nvPr>
        </p:nvSpPr>
        <p:spPr>
          <a:xfrm>
            <a:off x="468575" y="884900"/>
            <a:ext cx="8318700" cy="3563400"/>
          </a:xfrm>
          <a:prstGeom prst="rect">
            <a:avLst/>
          </a:prstGeom>
        </p:spPr>
        <p:txBody>
          <a:bodyPr anchorCtr="0" anchor="t" bIns="91425" lIns="91425" rIns="91425" tIns="91425">
            <a:noAutofit/>
          </a:bodyPr>
          <a:lstStyle/>
          <a:p>
            <a:pPr lvl="0" rtl="0">
              <a:spcBef>
                <a:spcPts val="0"/>
              </a:spcBef>
              <a:buNone/>
            </a:pPr>
            <a:r>
              <a:rPr b="1" i="1" lang="en" sz="2400"/>
              <a:t>Learning Target:</a:t>
            </a:r>
          </a:p>
          <a:p>
            <a:pPr indent="-365125" lvl="0" marL="365125" rtl="0">
              <a:lnSpc>
                <a:spcPct val="100000"/>
              </a:lnSpc>
              <a:spcBef>
                <a:spcPts val="0"/>
              </a:spcBef>
              <a:buClr>
                <a:srgbClr val="FFFFFF"/>
              </a:buClr>
              <a:buSzPct val="100000"/>
              <a:buFont typeface="Lato"/>
              <a:buChar char="•"/>
            </a:pPr>
            <a:r>
              <a:rPr lang="en" sz="2400">
                <a:solidFill>
                  <a:srgbClr val="FFFFFF"/>
                </a:solidFill>
              </a:rPr>
              <a:t>To be able to wire a light switch box </a:t>
            </a:r>
          </a:p>
          <a:p>
            <a:pPr lvl="0" rtl="0">
              <a:lnSpc>
                <a:spcPct val="100000"/>
              </a:lnSpc>
              <a:spcBef>
                <a:spcPts val="0"/>
              </a:spcBef>
              <a:buNone/>
            </a:pPr>
            <a:r>
              <a:t/>
            </a:r>
            <a:endParaRPr sz="2400">
              <a:solidFill>
                <a:srgbClr val="FFFFFF"/>
              </a:solidFill>
            </a:endParaRPr>
          </a:p>
          <a:p>
            <a:pPr lvl="0" rtl="0">
              <a:lnSpc>
                <a:spcPct val="100000"/>
              </a:lnSpc>
              <a:spcBef>
                <a:spcPts val="0"/>
              </a:spcBef>
              <a:buNone/>
            </a:pPr>
            <a:r>
              <a:rPr b="1" i="1" lang="en" sz="3000"/>
              <a:t>Warm Up</a:t>
            </a:r>
          </a:p>
          <a:p>
            <a:pPr lvl="0" rtl="0">
              <a:lnSpc>
                <a:spcPct val="100000"/>
              </a:lnSpc>
              <a:spcBef>
                <a:spcPts val="0"/>
              </a:spcBef>
              <a:buNone/>
            </a:pPr>
            <a:r>
              <a:rPr lang="en" sz="2400"/>
              <a:t>Look at your wiring diagram. Explain in words how electricity travels from the battery to the expansion port (this is where the light switch box will go)</a:t>
            </a:r>
          </a:p>
        </p:txBody>
      </p:sp>
      <p:sp>
        <p:nvSpPr>
          <p:cNvPr id="2592" name="Shape 2592"/>
          <p:cNvSpPr txBox="1"/>
          <p:nvPr/>
        </p:nvSpPr>
        <p:spPr>
          <a:xfrm>
            <a:off x="3764150" y="-81600"/>
            <a:ext cx="5277300" cy="473400"/>
          </a:xfrm>
          <a:prstGeom prst="rect">
            <a:avLst/>
          </a:prstGeom>
          <a:noFill/>
          <a:ln>
            <a:noFill/>
          </a:ln>
        </p:spPr>
        <p:txBody>
          <a:bodyPr anchorCtr="0" anchor="t" bIns="91425" lIns="91425" rIns="91425" tIns="91425">
            <a:noAutofit/>
          </a:bodyPr>
          <a:lstStyle/>
          <a:p>
            <a:pPr lvl="0" rtl="0">
              <a:spcBef>
                <a:spcPts val="0"/>
              </a:spcBef>
              <a:buNone/>
            </a:pPr>
            <a:r>
              <a:rPr lang="en" sz="3000">
                <a:solidFill>
                  <a:srgbClr val="FFFFFF"/>
                </a:solidFill>
                <a:latin typeface="Raleway"/>
                <a:ea typeface="Raleway"/>
                <a:cs typeface="Raleway"/>
                <a:sym typeface="Raleway"/>
              </a:rPr>
              <a:t>Tuesday July 12th 2016 </a:t>
            </a:r>
          </a:p>
        </p:txBody>
      </p:sp>
    </p:spTree>
  </p:cSld>
  <p:clrMapOvr>
    <a:masterClrMapping/>
  </p:clrMapOvr>
</p:sld>
</file>

<file path=ppt/slides/slide1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596" name="Shape 2596"/>
        <p:cNvGrpSpPr/>
        <p:nvPr/>
      </p:nvGrpSpPr>
      <p:grpSpPr>
        <a:xfrm>
          <a:off x="0" y="0"/>
          <a:ext cx="0" cy="0"/>
          <a:chOff x="0" y="0"/>
          <a:chExt cx="0" cy="0"/>
        </a:xfrm>
      </p:grpSpPr>
      <p:sp>
        <p:nvSpPr>
          <p:cNvPr id="2597" name="Shape 2597"/>
          <p:cNvSpPr txBox="1"/>
          <p:nvPr>
            <p:ph type="title"/>
          </p:nvPr>
        </p:nvSpPr>
        <p:spPr>
          <a:xfrm>
            <a:off x="265500" y="178150"/>
            <a:ext cx="4045200" cy="1318200"/>
          </a:xfrm>
          <a:prstGeom prst="rect">
            <a:avLst/>
          </a:prstGeom>
        </p:spPr>
        <p:txBody>
          <a:bodyPr anchorCtr="0" anchor="b" bIns="91425" lIns="91425" rIns="91425" tIns="91425">
            <a:noAutofit/>
          </a:bodyPr>
          <a:lstStyle/>
          <a:p>
            <a:pPr lvl="0" rtl="0">
              <a:spcBef>
                <a:spcPts val="0"/>
              </a:spcBef>
              <a:buNone/>
            </a:pPr>
            <a:r>
              <a:rPr lang="en"/>
              <a:t>Day 12</a:t>
            </a:r>
          </a:p>
        </p:txBody>
      </p:sp>
      <p:sp>
        <p:nvSpPr>
          <p:cNvPr id="2598" name="Shape 2598"/>
          <p:cNvSpPr txBox="1"/>
          <p:nvPr>
            <p:ph idx="1" type="subTitle"/>
          </p:nvPr>
        </p:nvSpPr>
        <p:spPr>
          <a:xfrm>
            <a:off x="265500" y="1496348"/>
            <a:ext cx="4045200" cy="3359700"/>
          </a:xfrm>
          <a:prstGeom prst="rect">
            <a:avLst/>
          </a:prstGeom>
        </p:spPr>
        <p:txBody>
          <a:bodyPr anchorCtr="0" anchor="t" bIns="91425" lIns="91425" rIns="91425" tIns="91425">
            <a:noAutofit/>
          </a:bodyPr>
          <a:lstStyle/>
          <a:p>
            <a:pPr lvl="0" rtl="0">
              <a:spcBef>
                <a:spcPts val="0"/>
              </a:spcBef>
              <a:buNone/>
            </a:pPr>
            <a:r>
              <a:rPr b="1" i="1" lang="en"/>
              <a:t>Wednesday July 12</a:t>
            </a:r>
          </a:p>
          <a:p>
            <a:pPr lvl="0" rtl="0">
              <a:spcBef>
                <a:spcPts val="0"/>
              </a:spcBef>
              <a:buNone/>
            </a:pPr>
            <a:r>
              <a:t/>
            </a:r>
            <a:endParaRPr/>
          </a:p>
          <a:p>
            <a:pPr lvl="0" rtl="0">
              <a:spcBef>
                <a:spcPts val="0"/>
              </a:spcBef>
              <a:buNone/>
            </a:pPr>
            <a:r>
              <a:rPr lang="en"/>
              <a:t>Community Building</a:t>
            </a:r>
            <a:br>
              <a:rPr lang="en"/>
            </a:br>
            <a:r>
              <a:rPr lang="en"/>
              <a:t>Appliance Efficiency</a:t>
            </a:r>
            <a:br>
              <a:rPr lang="en"/>
            </a:br>
            <a:r>
              <a:rPr lang="en"/>
              <a:t>Grid vs Stand Alone Systems</a:t>
            </a:r>
            <a:br>
              <a:rPr lang="en"/>
            </a:br>
            <a:r>
              <a:rPr lang="en"/>
              <a:t>Sizing a system for your home</a:t>
            </a:r>
            <a:br>
              <a:rPr lang="en"/>
            </a:br>
            <a:r>
              <a:rPr lang="en"/>
              <a:t>Wiring diagram</a:t>
            </a:r>
            <a:br>
              <a:rPr lang="en"/>
            </a:br>
            <a:r>
              <a:rPr lang="en"/>
              <a:t>College and Career Panel</a:t>
            </a:r>
          </a:p>
        </p:txBody>
      </p:sp>
      <p:sp>
        <p:nvSpPr>
          <p:cNvPr id="2599" name="Shape 2599"/>
          <p:cNvSpPr txBox="1"/>
          <p:nvPr>
            <p:ph idx="2" type="body"/>
          </p:nvPr>
        </p:nvSpPr>
        <p:spPr>
          <a:xfrm>
            <a:off x="4586550" y="269150"/>
            <a:ext cx="4557600" cy="4809900"/>
          </a:xfrm>
          <a:prstGeom prst="rect">
            <a:avLst/>
          </a:prstGeom>
        </p:spPr>
        <p:txBody>
          <a:bodyPr anchorCtr="0" anchor="ctr" bIns="91425" lIns="91425" rIns="91425" tIns="91425">
            <a:noAutofit/>
          </a:bodyPr>
          <a:lstStyle/>
          <a:p>
            <a:pPr lvl="0" rtl="0">
              <a:spcBef>
                <a:spcPts val="0"/>
              </a:spcBef>
              <a:buNone/>
            </a:pPr>
            <a:r>
              <a:rPr b="1" i="1" lang="en"/>
              <a:t>8.15 - 8.30: Arrival and Breakfast</a:t>
            </a:r>
            <a:br>
              <a:rPr lang="en"/>
            </a:br>
            <a:r>
              <a:rPr lang="en"/>
              <a:t>8.30 - 9.15: Community building</a:t>
            </a:r>
            <a:br>
              <a:rPr lang="en"/>
            </a:br>
            <a:r>
              <a:rPr lang="en"/>
              <a:t>9.15 - 10.15: Solar engineering prep - The Cost of Efficiency</a:t>
            </a:r>
            <a:br>
              <a:rPr lang="en"/>
            </a:br>
            <a:r>
              <a:rPr b="1" i="1" lang="en"/>
              <a:t>10.15 - 10.30: Break</a:t>
            </a:r>
            <a:br>
              <a:rPr lang="en"/>
            </a:br>
            <a:r>
              <a:rPr lang="en"/>
              <a:t>10.30 - 11.00: Complete light switch wiring</a:t>
            </a:r>
            <a:br>
              <a:rPr lang="en"/>
            </a:br>
            <a:r>
              <a:rPr lang="en"/>
              <a:t>11.00 - 12.00 Datalogging</a:t>
            </a:r>
            <a:br>
              <a:rPr lang="en"/>
            </a:br>
            <a:r>
              <a:rPr b="1" i="1" lang="en"/>
              <a:t>12.00 - 12.30: Lunch</a:t>
            </a:r>
            <a:br>
              <a:rPr lang="en"/>
            </a:br>
            <a:r>
              <a:rPr lang="en"/>
              <a:t>12.30 - 1.15: Troubleshooting</a:t>
            </a:r>
            <a:br>
              <a:rPr lang="en"/>
            </a:br>
            <a:r>
              <a:rPr lang="en"/>
              <a:t>1.15- 1.45: Letter writing</a:t>
            </a:r>
            <a:br>
              <a:rPr lang="en"/>
            </a:br>
            <a:r>
              <a:rPr lang="en"/>
              <a:t>1.45 - 2.15: Presentation Preparation</a:t>
            </a:r>
            <a:br>
              <a:rPr lang="en"/>
            </a:br>
            <a:r>
              <a:rPr b="1" i="1" lang="en"/>
              <a:t>2.15 - 2.30: Break</a:t>
            </a:r>
            <a:br>
              <a:rPr lang="en"/>
            </a:br>
            <a:r>
              <a:rPr lang="en"/>
              <a:t>2.30 - 3.15: College and Career</a:t>
            </a:r>
            <a:br>
              <a:rPr lang="en"/>
            </a:br>
            <a:r>
              <a:rPr lang="en"/>
              <a:t>3.15 - 3.30: Closing reflections</a:t>
            </a:r>
          </a:p>
        </p:txBody>
      </p:sp>
    </p:spTree>
  </p:cSld>
  <p:clrMapOvr>
    <a:masterClrMapping/>
  </p:clrMapOvr>
</p:sld>
</file>

<file path=ppt/slides/slide1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603" name="Shape 2603"/>
        <p:cNvGrpSpPr/>
        <p:nvPr/>
      </p:nvGrpSpPr>
      <p:grpSpPr>
        <a:xfrm>
          <a:off x="0" y="0"/>
          <a:ext cx="0" cy="0"/>
          <a:chOff x="0" y="0"/>
          <a:chExt cx="0" cy="0"/>
        </a:xfrm>
      </p:grpSpPr>
      <p:sp>
        <p:nvSpPr>
          <p:cNvPr id="2604" name="Shape 2604"/>
          <p:cNvSpPr txBox="1"/>
          <p:nvPr>
            <p:ph type="ctrTitle"/>
          </p:nvPr>
        </p:nvSpPr>
        <p:spPr>
          <a:xfrm>
            <a:off x="303125" y="344750"/>
            <a:ext cx="8400000" cy="688200"/>
          </a:xfrm>
          <a:prstGeom prst="rect">
            <a:avLst/>
          </a:prstGeom>
        </p:spPr>
        <p:txBody>
          <a:bodyPr anchorCtr="0" anchor="t" bIns="91425" lIns="91425" rIns="91425" tIns="91425">
            <a:noAutofit/>
          </a:bodyPr>
          <a:lstStyle/>
          <a:p>
            <a:pPr lvl="0" rtl="0">
              <a:spcBef>
                <a:spcPts val="0"/>
              </a:spcBef>
              <a:buNone/>
            </a:pPr>
            <a:r>
              <a:rPr lang="en" sz="3000"/>
              <a:t>Price of Efficiency</a:t>
            </a:r>
          </a:p>
        </p:txBody>
      </p:sp>
      <p:sp>
        <p:nvSpPr>
          <p:cNvPr id="2605" name="Shape 2605"/>
          <p:cNvSpPr txBox="1"/>
          <p:nvPr>
            <p:ph idx="1" type="subTitle"/>
          </p:nvPr>
        </p:nvSpPr>
        <p:spPr>
          <a:xfrm>
            <a:off x="468575" y="884900"/>
            <a:ext cx="8318700" cy="3563400"/>
          </a:xfrm>
          <a:prstGeom prst="rect">
            <a:avLst/>
          </a:prstGeom>
        </p:spPr>
        <p:txBody>
          <a:bodyPr anchorCtr="0" anchor="t" bIns="91425" lIns="91425" rIns="91425" tIns="91425">
            <a:noAutofit/>
          </a:bodyPr>
          <a:lstStyle/>
          <a:p>
            <a:pPr lvl="0" rtl="0">
              <a:spcBef>
                <a:spcPts val="0"/>
              </a:spcBef>
              <a:buNone/>
            </a:pPr>
            <a:r>
              <a:rPr b="1" i="1" lang="en" sz="2400"/>
              <a:t>Learning Target:</a:t>
            </a:r>
          </a:p>
          <a:p>
            <a:pPr indent="-365125" lvl="0" marL="365125" rtl="0">
              <a:lnSpc>
                <a:spcPct val="100000"/>
              </a:lnSpc>
              <a:spcBef>
                <a:spcPts val="0"/>
              </a:spcBef>
              <a:buClr>
                <a:srgbClr val="FFFFFF"/>
              </a:buClr>
              <a:buSzPct val="100000"/>
              <a:buFont typeface="Lato"/>
              <a:buChar char="•"/>
            </a:pPr>
            <a:r>
              <a:rPr lang="en" sz="2400">
                <a:solidFill>
                  <a:srgbClr val="FFFFFF"/>
                </a:solidFill>
              </a:rPr>
              <a:t>To be able to compare efficiency of appliances in terms of price</a:t>
            </a:r>
          </a:p>
          <a:p>
            <a:pPr lvl="0" rtl="0">
              <a:lnSpc>
                <a:spcPct val="100000"/>
              </a:lnSpc>
              <a:spcBef>
                <a:spcPts val="0"/>
              </a:spcBef>
              <a:buNone/>
            </a:pPr>
            <a:r>
              <a:t/>
            </a:r>
            <a:endParaRPr sz="2400">
              <a:solidFill>
                <a:srgbClr val="FFFFFF"/>
              </a:solidFill>
            </a:endParaRPr>
          </a:p>
          <a:p>
            <a:pPr lvl="0" rtl="0">
              <a:lnSpc>
                <a:spcPct val="100000"/>
              </a:lnSpc>
              <a:spcBef>
                <a:spcPts val="0"/>
              </a:spcBef>
              <a:buNone/>
            </a:pPr>
            <a:r>
              <a:rPr b="1" i="1" lang="en" sz="3000"/>
              <a:t>Warm Up</a:t>
            </a:r>
          </a:p>
          <a:p>
            <a:pPr lvl="0" rtl="0">
              <a:lnSpc>
                <a:spcPct val="100000"/>
              </a:lnSpc>
              <a:spcBef>
                <a:spcPts val="0"/>
              </a:spcBef>
              <a:buNone/>
            </a:pPr>
            <a:r>
              <a:rPr lang="en" sz="3000"/>
              <a:t>How does the efficiency of a car affect the amount it costs to run?</a:t>
            </a:r>
          </a:p>
          <a:p>
            <a:pPr lvl="0" rtl="0">
              <a:lnSpc>
                <a:spcPct val="100000"/>
              </a:lnSpc>
              <a:spcBef>
                <a:spcPts val="0"/>
              </a:spcBef>
              <a:buNone/>
            </a:pPr>
            <a:r>
              <a:t/>
            </a:r>
            <a:endParaRPr sz="2400"/>
          </a:p>
        </p:txBody>
      </p:sp>
      <p:sp>
        <p:nvSpPr>
          <p:cNvPr id="2606" name="Shape 2606"/>
          <p:cNvSpPr txBox="1"/>
          <p:nvPr/>
        </p:nvSpPr>
        <p:spPr>
          <a:xfrm>
            <a:off x="3764150" y="-81600"/>
            <a:ext cx="5277300" cy="473400"/>
          </a:xfrm>
          <a:prstGeom prst="rect">
            <a:avLst/>
          </a:prstGeom>
          <a:noFill/>
          <a:ln>
            <a:noFill/>
          </a:ln>
        </p:spPr>
        <p:txBody>
          <a:bodyPr anchorCtr="0" anchor="t" bIns="91425" lIns="91425" rIns="91425" tIns="91425">
            <a:noAutofit/>
          </a:bodyPr>
          <a:lstStyle/>
          <a:p>
            <a:pPr lvl="0" rtl="0">
              <a:spcBef>
                <a:spcPts val="0"/>
              </a:spcBef>
              <a:buNone/>
            </a:pPr>
            <a:r>
              <a:rPr lang="en" sz="3000">
                <a:solidFill>
                  <a:srgbClr val="FFFFFF"/>
                </a:solidFill>
                <a:latin typeface="Raleway"/>
                <a:ea typeface="Raleway"/>
                <a:cs typeface="Raleway"/>
                <a:sym typeface="Raleway"/>
              </a:rPr>
              <a:t>Wednesday July 13th 2016 </a:t>
            </a:r>
          </a:p>
        </p:txBody>
      </p:sp>
    </p:spTree>
  </p:cSld>
  <p:clrMapOvr>
    <a:masterClrMapping/>
  </p:clrMapOvr>
</p:sld>
</file>

<file path=ppt/slides/slide1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610" name="Shape 2610"/>
        <p:cNvGrpSpPr/>
        <p:nvPr/>
      </p:nvGrpSpPr>
      <p:grpSpPr>
        <a:xfrm>
          <a:off x="0" y="0"/>
          <a:ext cx="0" cy="0"/>
          <a:chOff x="0" y="0"/>
          <a:chExt cx="0" cy="0"/>
        </a:xfrm>
      </p:grpSpPr>
      <p:sp>
        <p:nvSpPr>
          <p:cNvPr id="2611" name="Shape 2611"/>
          <p:cNvSpPr txBox="1"/>
          <p:nvPr>
            <p:ph type="ctrTitle"/>
          </p:nvPr>
        </p:nvSpPr>
        <p:spPr>
          <a:xfrm>
            <a:off x="303125" y="344750"/>
            <a:ext cx="8400000" cy="688200"/>
          </a:xfrm>
          <a:prstGeom prst="rect">
            <a:avLst/>
          </a:prstGeom>
        </p:spPr>
        <p:txBody>
          <a:bodyPr anchorCtr="0" anchor="t" bIns="91425" lIns="91425" rIns="91425" tIns="91425">
            <a:noAutofit/>
          </a:bodyPr>
          <a:lstStyle/>
          <a:p>
            <a:pPr lvl="0" rtl="0">
              <a:spcBef>
                <a:spcPts val="0"/>
              </a:spcBef>
              <a:buNone/>
            </a:pPr>
            <a:r>
              <a:rPr lang="en" sz="3000"/>
              <a:t>Datalogging</a:t>
            </a:r>
          </a:p>
        </p:txBody>
      </p:sp>
      <p:sp>
        <p:nvSpPr>
          <p:cNvPr id="2612" name="Shape 2612"/>
          <p:cNvSpPr txBox="1"/>
          <p:nvPr>
            <p:ph idx="1" type="subTitle"/>
          </p:nvPr>
        </p:nvSpPr>
        <p:spPr>
          <a:xfrm>
            <a:off x="468575" y="884900"/>
            <a:ext cx="8318700" cy="3563400"/>
          </a:xfrm>
          <a:prstGeom prst="rect">
            <a:avLst/>
          </a:prstGeom>
        </p:spPr>
        <p:txBody>
          <a:bodyPr anchorCtr="0" anchor="t" bIns="91425" lIns="91425" rIns="91425" tIns="91425">
            <a:noAutofit/>
          </a:bodyPr>
          <a:lstStyle/>
          <a:p>
            <a:pPr lvl="0" rtl="0">
              <a:spcBef>
                <a:spcPts val="0"/>
              </a:spcBef>
              <a:buNone/>
            </a:pPr>
            <a:r>
              <a:rPr b="1" i="1" lang="en" sz="2400"/>
              <a:t>Learning Target:</a:t>
            </a:r>
          </a:p>
          <a:p>
            <a:pPr indent="-365125" lvl="0" marL="365125" rtl="0">
              <a:lnSpc>
                <a:spcPct val="100000"/>
              </a:lnSpc>
              <a:spcBef>
                <a:spcPts val="0"/>
              </a:spcBef>
              <a:buClr>
                <a:srgbClr val="FFFFFF"/>
              </a:buClr>
              <a:buSzPct val="100000"/>
              <a:buFont typeface="Lato"/>
              <a:buChar char="•"/>
            </a:pPr>
            <a:r>
              <a:rPr lang="en" sz="2400">
                <a:solidFill>
                  <a:srgbClr val="FFFFFF"/>
                </a:solidFill>
              </a:rPr>
              <a:t>To be able to explain what the information on the charge controller means</a:t>
            </a:r>
          </a:p>
          <a:p>
            <a:pPr lvl="0" rtl="0">
              <a:lnSpc>
                <a:spcPct val="100000"/>
              </a:lnSpc>
              <a:spcBef>
                <a:spcPts val="0"/>
              </a:spcBef>
              <a:buNone/>
            </a:pPr>
            <a:r>
              <a:t/>
            </a:r>
            <a:endParaRPr sz="2400">
              <a:solidFill>
                <a:srgbClr val="FFFFFF"/>
              </a:solidFill>
            </a:endParaRPr>
          </a:p>
          <a:p>
            <a:pPr lvl="0" rtl="0">
              <a:lnSpc>
                <a:spcPct val="100000"/>
              </a:lnSpc>
              <a:spcBef>
                <a:spcPts val="0"/>
              </a:spcBef>
              <a:buNone/>
            </a:pPr>
            <a:r>
              <a:rPr b="1" i="1" lang="en" sz="3000"/>
              <a:t>Warm Up</a:t>
            </a:r>
          </a:p>
          <a:p>
            <a:pPr lvl="0" rtl="0">
              <a:lnSpc>
                <a:spcPct val="100000"/>
              </a:lnSpc>
              <a:spcBef>
                <a:spcPts val="0"/>
              </a:spcBef>
              <a:buNone/>
            </a:pPr>
            <a:r>
              <a:rPr lang="en" sz="2400"/>
              <a:t>You have already practiced reading the information on the charge controller. Describe what information you have seen and how it has changed as you’ve been observing it.</a:t>
            </a:r>
          </a:p>
        </p:txBody>
      </p:sp>
      <p:sp>
        <p:nvSpPr>
          <p:cNvPr id="2613" name="Shape 2613"/>
          <p:cNvSpPr txBox="1"/>
          <p:nvPr/>
        </p:nvSpPr>
        <p:spPr>
          <a:xfrm>
            <a:off x="3764150" y="-81600"/>
            <a:ext cx="5277300" cy="473400"/>
          </a:xfrm>
          <a:prstGeom prst="rect">
            <a:avLst/>
          </a:prstGeom>
          <a:noFill/>
          <a:ln>
            <a:noFill/>
          </a:ln>
        </p:spPr>
        <p:txBody>
          <a:bodyPr anchorCtr="0" anchor="t" bIns="91425" lIns="91425" rIns="91425" tIns="91425">
            <a:noAutofit/>
          </a:bodyPr>
          <a:lstStyle/>
          <a:p>
            <a:pPr lvl="0" rtl="0">
              <a:spcBef>
                <a:spcPts val="0"/>
              </a:spcBef>
              <a:buNone/>
            </a:pPr>
            <a:r>
              <a:rPr lang="en" sz="3000">
                <a:solidFill>
                  <a:srgbClr val="FFFFFF"/>
                </a:solidFill>
                <a:latin typeface="Raleway"/>
                <a:ea typeface="Raleway"/>
                <a:cs typeface="Raleway"/>
                <a:sym typeface="Raleway"/>
              </a:rPr>
              <a:t>Wednes</a:t>
            </a:r>
            <a:r>
              <a:rPr lang="en" sz="3000">
                <a:solidFill>
                  <a:srgbClr val="FFFFFF"/>
                </a:solidFill>
                <a:latin typeface="Raleway"/>
                <a:ea typeface="Raleway"/>
                <a:cs typeface="Raleway"/>
                <a:sym typeface="Raleway"/>
              </a:rPr>
              <a:t>day July 13th 2016 </a:t>
            </a:r>
          </a:p>
        </p:txBody>
      </p:sp>
    </p:spTree>
  </p:cSld>
  <p:clrMapOvr>
    <a:masterClrMapping/>
  </p:clrMapOvr>
</p:sld>
</file>

<file path=ppt/slides/slide1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617" name="Shape 2617"/>
        <p:cNvGrpSpPr/>
        <p:nvPr/>
      </p:nvGrpSpPr>
      <p:grpSpPr>
        <a:xfrm>
          <a:off x="0" y="0"/>
          <a:ext cx="0" cy="0"/>
          <a:chOff x="0" y="0"/>
          <a:chExt cx="0" cy="0"/>
        </a:xfrm>
      </p:grpSpPr>
      <p:pic>
        <p:nvPicPr>
          <p:cNvPr descr="IMG_2116.jpg" id="2618" name="Shape 2618"/>
          <p:cNvPicPr preferRelativeResize="0"/>
          <p:nvPr/>
        </p:nvPicPr>
        <p:blipFill rotWithShape="1">
          <a:blip r:embed="rId3">
            <a:alphaModFix/>
          </a:blip>
          <a:srcRect b="0" l="0" r="0" t="0"/>
          <a:stretch/>
        </p:blipFill>
        <p:spPr>
          <a:xfrm>
            <a:off x="400050" y="815577"/>
            <a:ext cx="2085975" cy="2084783"/>
          </a:xfrm>
          <a:prstGeom prst="rect">
            <a:avLst/>
          </a:prstGeom>
          <a:noFill/>
          <a:ln>
            <a:noFill/>
          </a:ln>
        </p:spPr>
      </p:pic>
      <p:pic>
        <p:nvPicPr>
          <p:cNvPr descr="Battery.psd" id="2619" name="Shape 2619"/>
          <p:cNvPicPr preferRelativeResize="0"/>
          <p:nvPr/>
        </p:nvPicPr>
        <p:blipFill rotWithShape="1">
          <a:blip r:embed="rId4">
            <a:alphaModFix/>
          </a:blip>
          <a:srcRect b="0" l="0" r="0" t="0"/>
          <a:stretch/>
        </p:blipFill>
        <p:spPr>
          <a:xfrm>
            <a:off x="3024186" y="3261121"/>
            <a:ext cx="3173411" cy="1590674"/>
          </a:xfrm>
          <a:prstGeom prst="rect">
            <a:avLst/>
          </a:prstGeom>
          <a:noFill/>
          <a:ln>
            <a:noFill/>
          </a:ln>
        </p:spPr>
      </p:pic>
      <p:grpSp>
        <p:nvGrpSpPr>
          <p:cNvPr id="2620" name="Shape 2620"/>
          <p:cNvGrpSpPr/>
          <p:nvPr/>
        </p:nvGrpSpPr>
        <p:grpSpPr>
          <a:xfrm>
            <a:off x="3271836" y="1263252"/>
            <a:ext cx="2647950" cy="1398984"/>
            <a:chOff x="0" y="2667000"/>
            <a:chExt cx="3048000" cy="2057400"/>
          </a:xfrm>
        </p:grpSpPr>
        <p:pic>
          <p:nvPicPr>
            <p:cNvPr descr="IMG_4250.jpg" id="2621" name="Shape 2621"/>
            <p:cNvPicPr preferRelativeResize="0"/>
            <p:nvPr/>
          </p:nvPicPr>
          <p:blipFill rotWithShape="1">
            <a:blip r:embed="rId5">
              <a:alphaModFix/>
            </a:blip>
            <a:srcRect b="0" l="0" r="0" t="0"/>
            <a:stretch/>
          </p:blipFill>
          <p:spPr>
            <a:xfrm>
              <a:off x="0" y="2667000"/>
              <a:ext cx="3048000" cy="2057400"/>
            </a:xfrm>
            <a:prstGeom prst="rect">
              <a:avLst/>
            </a:prstGeom>
            <a:noFill/>
            <a:ln>
              <a:noFill/>
            </a:ln>
          </p:spPr>
        </p:pic>
        <p:sp>
          <p:nvSpPr>
            <p:cNvPr id="2622" name="Shape 2622"/>
            <p:cNvSpPr txBox="1"/>
            <p:nvPr/>
          </p:nvSpPr>
          <p:spPr>
            <a:xfrm>
              <a:off x="1765300" y="3098800"/>
              <a:ext cx="1012825" cy="290512"/>
            </a:xfrm>
            <a:prstGeom prst="rect">
              <a:avLst/>
            </a:prstGeom>
            <a:solidFill>
              <a:srgbClr val="A6A6A6"/>
            </a:solid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623" name="Shape 2623"/>
            <p:cNvSpPr txBox="1"/>
            <p:nvPr/>
          </p:nvSpPr>
          <p:spPr>
            <a:xfrm>
              <a:off x="849312" y="3051175"/>
              <a:ext cx="830261" cy="373061"/>
            </a:xfrm>
            <a:prstGeom prst="rect">
              <a:avLst/>
            </a:prstGeom>
            <a:solidFill>
              <a:srgbClr val="7C8C6A"/>
            </a:solidFill>
            <a:ln cap="flat" cmpd="sng" w="57150">
              <a:solidFill>
                <a:srgbClr val="595959"/>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624" name="Shape 2624"/>
            <p:cNvSpPr txBox="1"/>
            <p:nvPr/>
          </p:nvSpPr>
          <p:spPr>
            <a:xfrm>
              <a:off x="711200" y="3003550"/>
              <a:ext cx="917575" cy="404811"/>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chemeClr val="dk1"/>
                </a:buClr>
                <a:buSzPct val="25000"/>
                <a:buFont typeface="Cutive"/>
                <a:buNone/>
              </a:pPr>
              <a:r>
                <a:rPr b="0" i="0" lang="en" sz="1800" u="none">
                  <a:solidFill>
                    <a:schemeClr val="dk1"/>
                  </a:solidFill>
                  <a:latin typeface="Cutive"/>
                  <a:ea typeface="Cutive"/>
                  <a:cs typeface="Cutive"/>
                  <a:sym typeface="Cutive"/>
                </a:rPr>
                <a:t>13.5</a:t>
              </a:r>
            </a:p>
          </p:txBody>
        </p:sp>
        <p:sp>
          <p:nvSpPr>
            <p:cNvPr id="2625" name="Shape 2625"/>
            <p:cNvSpPr/>
            <p:nvPr/>
          </p:nvSpPr>
          <p:spPr>
            <a:xfrm>
              <a:off x="1716086" y="3098800"/>
              <a:ext cx="80961" cy="68262"/>
            </a:xfrm>
            <a:prstGeom prst="ellipse">
              <a:avLst/>
            </a:prstGeom>
            <a:solidFill>
              <a:srgbClr val="FF0000"/>
            </a:solidFill>
            <a:ln cap="flat" cmpd="sng" w="9525">
              <a:solidFill>
                <a:srgbClr val="595959"/>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626" name="Shape 2626"/>
            <p:cNvSpPr/>
            <p:nvPr/>
          </p:nvSpPr>
          <p:spPr>
            <a:xfrm>
              <a:off x="1758950" y="3802062"/>
              <a:ext cx="120649" cy="107949"/>
            </a:xfrm>
            <a:prstGeom prst="ellipse">
              <a:avLst/>
            </a:prstGeom>
            <a:solidFill>
              <a:srgbClr val="008000"/>
            </a:solidFill>
            <a:ln cap="flat" cmpd="sng" w="9525">
              <a:solidFill>
                <a:srgbClr val="595959"/>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627" name="Shape 2627"/>
            <p:cNvSpPr txBox="1"/>
            <p:nvPr/>
          </p:nvSpPr>
          <p:spPr>
            <a:xfrm>
              <a:off x="1797050" y="3098800"/>
              <a:ext cx="458786" cy="290512"/>
            </a:xfrm>
            <a:prstGeom prst="rect">
              <a:avLst/>
            </a:prstGeom>
            <a:solidFill>
              <a:srgbClr val="A39E98"/>
            </a:solid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628" name="Shape 2628"/>
            <p:cNvSpPr txBox="1"/>
            <p:nvPr/>
          </p:nvSpPr>
          <p:spPr>
            <a:xfrm>
              <a:off x="1746250" y="3035300"/>
              <a:ext cx="1243012" cy="271461"/>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Calibri"/>
                <a:buNone/>
              </a:pPr>
              <a:r>
                <a:rPr b="1" i="0" lang="en" sz="1000" u="none">
                  <a:solidFill>
                    <a:schemeClr val="dk1"/>
                  </a:solidFill>
                  <a:latin typeface="Calibri"/>
                  <a:ea typeface="Calibri"/>
                  <a:cs typeface="Calibri"/>
                  <a:sym typeface="Calibri"/>
                </a:rPr>
                <a:t>BATTERY VOLTS</a:t>
              </a:r>
            </a:p>
          </p:txBody>
        </p:sp>
        <p:cxnSp>
          <p:nvCxnSpPr>
            <p:cNvPr id="2629" name="Shape 2629"/>
            <p:cNvCxnSpPr/>
            <p:nvPr/>
          </p:nvCxnSpPr>
          <p:spPr>
            <a:xfrm>
              <a:off x="342900" y="3044825"/>
              <a:ext cx="1911350" cy="0"/>
            </a:xfrm>
            <a:prstGeom prst="straightConnector1">
              <a:avLst/>
            </a:prstGeom>
            <a:noFill/>
            <a:ln cap="flat" cmpd="sng" w="38100">
              <a:solidFill>
                <a:srgbClr val="404040"/>
              </a:solidFill>
              <a:prstDash val="solid"/>
              <a:miter/>
              <a:headEnd len="med" w="med" type="none"/>
              <a:tailEnd len="med" w="med" type="none"/>
            </a:ln>
          </p:spPr>
        </p:cxnSp>
        <p:sp>
          <p:nvSpPr>
            <p:cNvPr id="2630" name="Shape 2630"/>
            <p:cNvSpPr/>
            <p:nvPr/>
          </p:nvSpPr>
          <p:spPr>
            <a:xfrm>
              <a:off x="1776411" y="3802062"/>
              <a:ext cx="120649" cy="107949"/>
            </a:xfrm>
            <a:prstGeom prst="ellipse">
              <a:avLst/>
            </a:prstGeom>
            <a:solidFill>
              <a:srgbClr val="008000"/>
            </a:solidFill>
            <a:ln cap="flat" cmpd="sng" w="9525">
              <a:solidFill>
                <a:srgbClr val="595959"/>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631" name="Shape 2631"/>
            <p:cNvSpPr/>
            <p:nvPr/>
          </p:nvSpPr>
          <p:spPr>
            <a:xfrm>
              <a:off x="609600" y="3810000"/>
              <a:ext cx="152399" cy="152399"/>
            </a:xfrm>
            <a:prstGeom prst="ellipse">
              <a:avLst/>
            </a:prstGeom>
            <a:solidFill>
              <a:srgbClr val="00C002"/>
            </a:solidFill>
            <a:ln cap="flat" cmpd="sng" w="9525">
              <a:solidFill>
                <a:srgbClr val="595959"/>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632" name="Shape 2632"/>
            <p:cNvSpPr/>
            <p:nvPr/>
          </p:nvSpPr>
          <p:spPr>
            <a:xfrm>
              <a:off x="1752600" y="3810000"/>
              <a:ext cx="153987" cy="152399"/>
            </a:xfrm>
            <a:prstGeom prst="ellipse">
              <a:avLst/>
            </a:prstGeom>
            <a:solidFill>
              <a:srgbClr val="00C002"/>
            </a:solidFill>
            <a:ln cap="flat" cmpd="sng" w="9525">
              <a:solidFill>
                <a:srgbClr val="595959"/>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2633" name="Shape 2633"/>
          <p:cNvGrpSpPr/>
          <p:nvPr/>
        </p:nvGrpSpPr>
        <p:grpSpPr>
          <a:xfrm>
            <a:off x="7237476" y="1344215"/>
            <a:ext cx="2078736" cy="1467944"/>
            <a:chOff x="0" y="0"/>
            <a:chExt cx="2147483647" cy="2147483646"/>
          </a:xfrm>
        </p:grpSpPr>
        <p:grpSp>
          <p:nvGrpSpPr>
            <p:cNvPr id="2634" name="Shape 2634"/>
            <p:cNvGrpSpPr/>
            <p:nvPr/>
          </p:nvGrpSpPr>
          <p:grpSpPr>
            <a:xfrm>
              <a:off x="0" y="33929371"/>
              <a:ext cx="2147483647" cy="2113554274"/>
              <a:chOff x="0" y="0"/>
              <a:chExt cx="2147483647" cy="2147483647"/>
            </a:xfrm>
          </p:grpSpPr>
          <p:pic>
            <p:nvPicPr>
              <p:cNvPr id="2635" name="Shape 2635"/>
              <p:cNvPicPr preferRelativeResize="0"/>
              <p:nvPr/>
            </p:nvPicPr>
            <p:blipFill rotWithShape="1">
              <a:blip r:embed="rId6">
                <a:alphaModFix/>
              </a:blip>
              <a:srcRect b="0" l="0" r="0" t="0"/>
              <a:stretch/>
            </p:blipFill>
            <p:spPr>
              <a:xfrm>
                <a:off x="0" y="0"/>
                <a:ext cx="2147483647" cy="2147483647"/>
              </a:xfrm>
              <a:prstGeom prst="rect">
                <a:avLst/>
              </a:prstGeom>
              <a:noFill/>
              <a:ln>
                <a:noFill/>
              </a:ln>
            </p:spPr>
          </p:pic>
          <p:sp>
            <p:nvSpPr>
              <p:cNvPr id="2636" name="Shape 2636"/>
              <p:cNvSpPr txBox="1"/>
              <p:nvPr/>
            </p:nvSpPr>
            <p:spPr>
              <a:xfrm rot="10800000">
                <a:off x="684490881" y="712704905"/>
                <a:ext cx="779289476" cy="721038494"/>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pic>
          <p:nvPicPr>
            <p:cNvPr descr="DSCF1085.JPG" id="2637" name="Shape 2637"/>
            <p:cNvPicPr preferRelativeResize="0"/>
            <p:nvPr/>
          </p:nvPicPr>
          <p:blipFill rotWithShape="1">
            <a:blip r:embed="rId7">
              <a:alphaModFix/>
            </a:blip>
            <a:srcRect b="0" l="0" r="0" t="0"/>
            <a:stretch/>
          </p:blipFill>
          <p:spPr>
            <a:xfrm rot="10800000">
              <a:off x="628351203" y="0"/>
              <a:ext cx="967007952" cy="1369806386"/>
            </a:xfrm>
            <a:prstGeom prst="rect">
              <a:avLst/>
            </a:prstGeom>
            <a:noFill/>
            <a:ln>
              <a:noFill/>
            </a:ln>
          </p:spPr>
        </p:pic>
      </p:grpSp>
      <p:grpSp>
        <p:nvGrpSpPr>
          <p:cNvPr id="2638" name="Shape 2638"/>
          <p:cNvGrpSpPr/>
          <p:nvPr/>
        </p:nvGrpSpPr>
        <p:grpSpPr>
          <a:xfrm>
            <a:off x="6310376" y="1339452"/>
            <a:ext cx="2078736" cy="1467944"/>
            <a:chOff x="0" y="0"/>
            <a:chExt cx="2147483647" cy="2147483646"/>
          </a:xfrm>
        </p:grpSpPr>
        <p:grpSp>
          <p:nvGrpSpPr>
            <p:cNvPr id="2639" name="Shape 2639"/>
            <p:cNvGrpSpPr/>
            <p:nvPr/>
          </p:nvGrpSpPr>
          <p:grpSpPr>
            <a:xfrm>
              <a:off x="0" y="33929371"/>
              <a:ext cx="2147483647" cy="2113554274"/>
              <a:chOff x="0" y="0"/>
              <a:chExt cx="2147483647" cy="2147483647"/>
            </a:xfrm>
          </p:grpSpPr>
          <p:pic>
            <p:nvPicPr>
              <p:cNvPr id="2640" name="Shape 2640"/>
              <p:cNvPicPr preferRelativeResize="0"/>
              <p:nvPr/>
            </p:nvPicPr>
            <p:blipFill rotWithShape="1">
              <a:blip r:embed="rId6">
                <a:alphaModFix/>
              </a:blip>
              <a:srcRect b="0" l="0" r="0" t="0"/>
              <a:stretch/>
            </p:blipFill>
            <p:spPr>
              <a:xfrm>
                <a:off x="0" y="0"/>
                <a:ext cx="2147483647" cy="2147483647"/>
              </a:xfrm>
              <a:prstGeom prst="rect">
                <a:avLst/>
              </a:prstGeom>
              <a:noFill/>
              <a:ln>
                <a:noFill/>
              </a:ln>
            </p:spPr>
          </p:pic>
          <p:sp>
            <p:nvSpPr>
              <p:cNvPr id="2641" name="Shape 2641"/>
              <p:cNvSpPr txBox="1"/>
              <p:nvPr/>
            </p:nvSpPr>
            <p:spPr>
              <a:xfrm rot="10800000">
                <a:off x="684490881" y="712704905"/>
                <a:ext cx="779289476" cy="721038494"/>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pic>
          <p:nvPicPr>
            <p:cNvPr descr="DSCF1085.JPG" id="2642" name="Shape 2642"/>
            <p:cNvPicPr preferRelativeResize="0"/>
            <p:nvPr/>
          </p:nvPicPr>
          <p:blipFill rotWithShape="1">
            <a:blip r:embed="rId7">
              <a:alphaModFix/>
            </a:blip>
            <a:srcRect b="0" l="0" r="0" t="0"/>
            <a:stretch/>
          </p:blipFill>
          <p:spPr>
            <a:xfrm rot="10800000">
              <a:off x="628351203" y="0"/>
              <a:ext cx="967007952" cy="1369806386"/>
            </a:xfrm>
            <a:prstGeom prst="rect">
              <a:avLst/>
            </a:prstGeom>
            <a:noFill/>
            <a:ln>
              <a:noFill/>
            </a:ln>
          </p:spPr>
        </p:pic>
      </p:grpSp>
      <p:sp>
        <p:nvSpPr>
          <p:cNvPr id="2643" name="Shape 2643"/>
          <p:cNvSpPr/>
          <p:nvPr/>
        </p:nvSpPr>
        <p:spPr>
          <a:xfrm>
            <a:off x="2457450" y="1878806"/>
            <a:ext cx="784224" cy="364331"/>
          </a:xfrm>
          <a:prstGeom prst="rightArrow">
            <a:avLst>
              <a:gd fmla="val 50000" name="adj1"/>
              <a:gd fmla="val 50000" name="adj2"/>
            </a:avLst>
          </a:prstGeom>
          <a:solidFill>
            <a:srgbClr val="3366FF"/>
          </a:solidFill>
          <a:ln cap="flat" cmpd="sng" w="9525">
            <a:solidFill>
              <a:schemeClr val="dk1"/>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644" name="Shape 2644"/>
          <p:cNvSpPr/>
          <p:nvPr/>
        </p:nvSpPr>
        <p:spPr>
          <a:xfrm>
            <a:off x="4348162" y="2722959"/>
            <a:ext cx="485775" cy="732234"/>
          </a:xfrm>
          <a:prstGeom prst="downArrow">
            <a:avLst>
              <a:gd fmla="val 50000" name="adj1"/>
              <a:gd fmla="val 50000" name="adj2"/>
            </a:avLst>
          </a:prstGeom>
          <a:solidFill>
            <a:srgbClr val="3366FF"/>
          </a:solidFill>
          <a:ln cap="flat" cmpd="sng" w="9525">
            <a:solidFill>
              <a:schemeClr val="dk1"/>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645" name="Shape 2645"/>
          <p:cNvSpPr txBox="1"/>
          <p:nvPr/>
        </p:nvSpPr>
        <p:spPr>
          <a:xfrm>
            <a:off x="1919286" y="364331"/>
            <a:ext cx="6943724" cy="47982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266DB6"/>
              </a:buClr>
              <a:buSzPct val="25000"/>
              <a:buFont typeface="Teko"/>
              <a:buNone/>
            </a:pPr>
            <a:r>
              <a:rPr b="0" i="0" lang="en" sz="2400" u="none">
                <a:solidFill>
                  <a:srgbClr val="266DB6"/>
                </a:solidFill>
                <a:latin typeface="Teko"/>
                <a:ea typeface="Teko"/>
                <a:cs typeface="Teko"/>
                <a:sym typeface="Teko"/>
              </a:rPr>
              <a:t>FLOW OF ELECTRICITY - DURING DAY</a:t>
            </a:r>
          </a:p>
        </p:txBody>
      </p:sp>
      <p:sp>
        <p:nvSpPr>
          <p:cNvPr id="2646" name="Shape 2646"/>
          <p:cNvSpPr txBox="1"/>
          <p:nvPr/>
        </p:nvSpPr>
        <p:spPr>
          <a:xfrm>
            <a:off x="5751512" y="4841081"/>
            <a:ext cx="3219450" cy="272652"/>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FFC711"/>
              </a:buClr>
              <a:buSzPct val="25000"/>
              <a:buFont typeface="Teko"/>
              <a:buNone/>
            </a:pPr>
            <a:r>
              <a:rPr b="0" i="0" lang="en" sz="1400" u="none">
                <a:solidFill>
                  <a:srgbClr val="FFC711"/>
                </a:solidFill>
                <a:latin typeface="Teko"/>
                <a:ea typeface="Teko"/>
                <a:cs typeface="Teko"/>
                <a:sym typeface="Teko"/>
              </a:rPr>
              <a:t>PV SYSTEM COMPONENTS </a:t>
            </a:r>
            <a:r>
              <a:rPr b="0" i="0" lang="en" sz="1400" u="none">
                <a:solidFill>
                  <a:schemeClr val="dk1"/>
                </a:solidFill>
                <a:latin typeface="Teko"/>
                <a:ea typeface="Teko"/>
                <a:cs typeface="Teko"/>
                <a:sym typeface="Teko"/>
              </a:rPr>
              <a:t>|  </a:t>
            </a:r>
            <a:fld id="{00000000-1234-1234-1234-123412341234}" type="slidenum">
              <a:rPr b="0" i="0" lang="en" sz="1400" u="none">
                <a:solidFill>
                  <a:srgbClr val="266DB6"/>
                </a:solidFill>
                <a:latin typeface="Teko"/>
                <a:ea typeface="Teko"/>
                <a:cs typeface="Teko"/>
                <a:sym typeface="Teko"/>
              </a:rPr>
              <a:t>‹#›</a:t>
            </a:fld>
          </a:p>
        </p:txBody>
      </p:sp>
      <p:pic>
        <p:nvPicPr>
          <p:cNvPr id="2647" name="Shape 2647"/>
          <p:cNvPicPr preferRelativeResize="0"/>
          <p:nvPr/>
        </p:nvPicPr>
        <p:blipFill rotWithShape="1">
          <a:blip r:embed="rId8">
            <a:alphaModFix/>
          </a:blip>
          <a:srcRect b="0" l="0" r="0" t="0"/>
          <a:stretch/>
        </p:blipFill>
        <p:spPr>
          <a:xfrm>
            <a:off x="7518400" y="2520552"/>
            <a:ext cx="822324" cy="1096565"/>
          </a:xfrm>
          <a:prstGeom prst="rect">
            <a:avLst/>
          </a:prstGeom>
          <a:noFill/>
          <a:ln>
            <a:noFill/>
          </a:ln>
        </p:spPr>
      </p:pic>
    </p:spTree>
  </p:cSld>
  <p:clrMapOvr>
    <a:masterClrMapping/>
  </p:clrMapOvr>
</p:sld>
</file>

<file path=ppt/slides/slide1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651" name="Shape 2651"/>
        <p:cNvGrpSpPr/>
        <p:nvPr/>
      </p:nvGrpSpPr>
      <p:grpSpPr>
        <a:xfrm>
          <a:off x="0" y="0"/>
          <a:ext cx="0" cy="0"/>
          <a:chOff x="0" y="0"/>
          <a:chExt cx="0" cy="0"/>
        </a:xfrm>
      </p:grpSpPr>
      <p:pic>
        <p:nvPicPr>
          <p:cNvPr descr="IMG_2116.jpg" id="2652" name="Shape 2652"/>
          <p:cNvPicPr preferRelativeResize="0"/>
          <p:nvPr/>
        </p:nvPicPr>
        <p:blipFill rotWithShape="1">
          <a:blip r:embed="rId3">
            <a:alphaModFix/>
          </a:blip>
          <a:srcRect b="0" l="0" r="0" t="0"/>
          <a:stretch/>
        </p:blipFill>
        <p:spPr>
          <a:xfrm>
            <a:off x="400050" y="815577"/>
            <a:ext cx="2085975" cy="2084783"/>
          </a:xfrm>
          <a:prstGeom prst="rect">
            <a:avLst/>
          </a:prstGeom>
          <a:noFill/>
          <a:ln>
            <a:noFill/>
          </a:ln>
        </p:spPr>
      </p:pic>
      <p:pic>
        <p:nvPicPr>
          <p:cNvPr descr="Battery.psd" id="2653" name="Shape 2653"/>
          <p:cNvPicPr preferRelativeResize="0"/>
          <p:nvPr/>
        </p:nvPicPr>
        <p:blipFill rotWithShape="1">
          <a:blip r:embed="rId4">
            <a:alphaModFix/>
          </a:blip>
          <a:srcRect b="0" l="0" r="0" t="0"/>
          <a:stretch/>
        </p:blipFill>
        <p:spPr>
          <a:xfrm>
            <a:off x="3024186" y="3261121"/>
            <a:ext cx="3173411" cy="1590674"/>
          </a:xfrm>
          <a:prstGeom prst="rect">
            <a:avLst/>
          </a:prstGeom>
          <a:noFill/>
          <a:ln>
            <a:noFill/>
          </a:ln>
        </p:spPr>
      </p:pic>
      <p:grpSp>
        <p:nvGrpSpPr>
          <p:cNvPr id="2654" name="Shape 2654"/>
          <p:cNvGrpSpPr/>
          <p:nvPr/>
        </p:nvGrpSpPr>
        <p:grpSpPr>
          <a:xfrm>
            <a:off x="3271836" y="1263252"/>
            <a:ext cx="2647950" cy="1398984"/>
            <a:chOff x="0" y="2667000"/>
            <a:chExt cx="3048000" cy="2057400"/>
          </a:xfrm>
        </p:grpSpPr>
        <p:pic>
          <p:nvPicPr>
            <p:cNvPr descr="IMG_4250.jpg" id="2655" name="Shape 2655"/>
            <p:cNvPicPr preferRelativeResize="0"/>
            <p:nvPr/>
          </p:nvPicPr>
          <p:blipFill rotWithShape="1">
            <a:blip r:embed="rId5">
              <a:alphaModFix/>
            </a:blip>
            <a:srcRect b="0" l="0" r="0" t="0"/>
            <a:stretch/>
          </p:blipFill>
          <p:spPr>
            <a:xfrm>
              <a:off x="0" y="2667000"/>
              <a:ext cx="3048000" cy="2057400"/>
            </a:xfrm>
            <a:prstGeom prst="rect">
              <a:avLst/>
            </a:prstGeom>
            <a:noFill/>
            <a:ln>
              <a:noFill/>
            </a:ln>
          </p:spPr>
        </p:pic>
        <p:sp>
          <p:nvSpPr>
            <p:cNvPr id="2656" name="Shape 2656"/>
            <p:cNvSpPr txBox="1"/>
            <p:nvPr/>
          </p:nvSpPr>
          <p:spPr>
            <a:xfrm>
              <a:off x="1765300" y="3098800"/>
              <a:ext cx="1012825" cy="290512"/>
            </a:xfrm>
            <a:prstGeom prst="rect">
              <a:avLst/>
            </a:prstGeom>
            <a:solidFill>
              <a:srgbClr val="A6A6A6"/>
            </a:solid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657" name="Shape 2657"/>
            <p:cNvSpPr txBox="1"/>
            <p:nvPr/>
          </p:nvSpPr>
          <p:spPr>
            <a:xfrm>
              <a:off x="849312" y="3051175"/>
              <a:ext cx="830261" cy="373061"/>
            </a:xfrm>
            <a:prstGeom prst="rect">
              <a:avLst/>
            </a:prstGeom>
            <a:solidFill>
              <a:srgbClr val="7C8C6A"/>
            </a:solidFill>
            <a:ln cap="flat" cmpd="sng" w="57150">
              <a:solidFill>
                <a:srgbClr val="595959"/>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658" name="Shape 2658"/>
            <p:cNvSpPr txBox="1"/>
            <p:nvPr/>
          </p:nvSpPr>
          <p:spPr>
            <a:xfrm>
              <a:off x="711200" y="3003550"/>
              <a:ext cx="917575" cy="404811"/>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chemeClr val="dk1"/>
                </a:buClr>
                <a:buSzPct val="25000"/>
                <a:buFont typeface="Cutive"/>
                <a:buNone/>
              </a:pPr>
              <a:r>
                <a:rPr b="0" i="0" lang="en" sz="1800" u="none">
                  <a:solidFill>
                    <a:schemeClr val="dk1"/>
                  </a:solidFill>
                  <a:latin typeface="Cutive"/>
                  <a:ea typeface="Cutive"/>
                  <a:cs typeface="Cutive"/>
                  <a:sym typeface="Cutive"/>
                </a:rPr>
                <a:t>13.7</a:t>
              </a:r>
            </a:p>
          </p:txBody>
        </p:sp>
        <p:sp>
          <p:nvSpPr>
            <p:cNvPr id="2659" name="Shape 2659"/>
            <p:cNvSpPr/>
            <p:nvPr/>
          </p:nvSpPr>
          <p:spPr>
            <a:xfrm>
              <a:off x="1716086" y="3098800"/>
              <a:ext cx="80961" cy="68262"/>
            </a:xfrm>
            <a:prstGeom prst="ellipse">
              <a:avLst/>
            </a:prstGeom>
            <a:solidFill>
              <a:srgbClr val="FF0000"/>
            </a:solidFill>
            <a:ln cap="flat" cmpd="sng" w="9525">
              <a:solidFill>
                <a:srgbClr val="595959"/>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660" name="Shape 2660"/>
            <p:cNvSpPr/>
            <p:nvPr/>
          </p:nvSpPr>
          <p:spPr>
            <a:xfrm>
              <a:off x="1758950" y="3802062"/>
              <a:ext cx="120649" cy="107949"/>
            </a:xfrm>
            <a:prstGeom prst="ellipse">
              <a:avLst/>
            </a:prstGeom>
            <a:solidFill>
              <a:srgbClr val="008000"/>
            </a:solidFill>
            <a:ln cap="flat" cmpd="sng" w="9525">
              <a:solidFill>
                <a:srgbClr val="595959"/>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661" name="Shape 2661"/>
            <p:cNvSpPr txBox="1"/>
            <p:nvPr/>
          </p:nvSpPr>
          <p:spPr>
            <a:xfrm>
              <a:off x="1797050" y="3098800"/>
              <a:ext cx="458786" cy="290512"/>
            </a:xfrm>
            <a:prstGeom prst="rect">
              <a:avLst/>
            </a:prstGeom>
            <a:solidFill>
              <a:srgbClr val="A39E98"/>
            </a:solid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662" name="Shape 2662"/>
            <p:cNvSpPr txBox="1"/>
            <p:nvPr/>
          </p:nvSpPr>
          <p:spPr>
            <a:xfrm>
              <a:off x="1746250" y="3051175"/>
              <a:ext cx="1225550" cy="271461"/>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Calibri"/>
                <a:buNone/>
              </a:pPr>
              <a:r>
                <a:rPr b="1" i="0" lang="en" sz="1000" u="none">
                  <a:solidFill>
                    <a:schemeClr val="dk1"/>
                  </a:solidFill>
                  <a:latin typeface="Calibri"/>
                  <a:ea typeface="Calibri"/>
                  <a:cs typeface="Calibri"/>
                  <a:sym typeface="Calibri"/>
                </a:rPr>
                <a:t>BATTERY VOLTS</a:t>
              </a:r>
            </a:p>
          </p:txBody>
        </p:sp>
        <p:cxnSp>
          <p:nvCxnSpPr>
            <p:cNvPr id="2663" name="Shape 2663"/>
            <p:cNvCxnSpPr/>
            <p:nvPr/>
          </p:nvCxnSpPr>
          <p:spPr>
            <a:xfrm>
              <a:off x="342900" y="3044825"/>
              <a:ext cx="1911350" cy="0"/>
            </a:xfrm>
            <a:prstGeom prst="straightConnector1">
              <a:avLst/>
            </a:prstGeom>
            <a:noFill/>
            <a:ln cap="flat" cmpd="sng" w="38100">
              <a:solidFill>
                <a:srgbClr val="404040"/>
              </a:solidFill>
              <a:prstDash val="solid"/>
              <a:miter/>
              <a:headEnd len="med" w="med" type="none"/>
              <a:tailEnd len="med" w="med" type="none"/>
            </a:ln>
          </p:spPr>
        </p:cxnSp>
        <p:sp>
          <p:nvSpPr>
            <p:cNvPr id="2664" name="Shape 2664"/>
            <p:cNvSpPr/>
            <p:nvPr/>
          </p:nvSpPr>
          <p:spPr>
            <a:xfrm>
              <a:off x="1776411" y="3802062"/>
              <a:ext cx="120649" cy="107949"/>
            </a:xfrm>
            <a:prstGeom prst="ellipse">
              <a:avLst/>
            </a:prstGeom>
            <a:solidFill>
              <a:srgbClr val="008000"/>
            </a:solidFill>
            <a:ln cap="flat" cmpd="sng" w="9525">
              <a:solidFill>
                <a:srgbClr val="595959"/>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665" name="Shape 2665"/>
            <p:cNvSpPr/>
            <p:nvPr/>
          </p:nvSpPr>
          <p:spPr>
            <a:xfrm>
              <a:off x="609600" y="3810000"/>
              <a:ext cx="152399" cy="152399"/>
            </a:xfrm>
            <a:prstGeom prst="ellipse">
              <a:avLst/>
            </a:prstGeom>
            <a:solidFill>
              <a:srgbClr val="00C002"/>
            </a:solidFill>
            <a:ln cap="flat" cmpd="sng" w="9525">
              <a:solidFill>
                <a:srgbClr val="595959"/>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666" name="Shape 2666"/>
            <p:cNvSpPr/>
            <p:nvPr/>
          </p:nvSpPr>
          <p:spPr>
            <a:xfrm>
              <a:off x="1752600" y="3810000"/>
              <a:ext cx="153987" cy="152399"/>
            </a:xfrm>
            <a:prstGeom prst="ellipse">
              <a:avLst/>
            </a:prstGeom>
            <a:solidFill>
              <a:srgbClr val="00C002"/>
            </a:solidFill>
            <a:ln cap="flat" cmpd="sng" w="9525">
              <a:solidFill>
                <a:srgbClr val="595959"/>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2667" name="Shape 2667"/>
          <p:cNvGrpSpPr/>
          <p:nvPr/>
        </p:nvGrpSpPr>
        <p:grpSpPr>
          <a:xfrm>
            <a:off x="7237476" y="1344215"/>
            <a:ext cx="2078736" cy="1467944"/>
            <a:chOff x="0" y="0"/>
            <a:chExt cx="2147483647" cy="2147483646"/>
          </a:xfrm>
        </p:grpSpPr>
        <p:grpSp>
          <p:nvGrpSpPr>
            <p:cNvPr id="2668" name="Shape 2668"/>
            <p:cNvGrpSpPr/>
            <p:nvPr/>
          </p:nvGrpSpPr>
          <p:grpSpPr>
            <a:xfrm>
              <a:off x="0" y="33929371"/>
              <a:ext cx="2147483647" cy="2113554274"/>
              <a:chOff x="0" y="0"/>
              <a:chExt cx="2147483647" cy="2147483647"/>
            </a:xfrm>
          </p:grpSpPr>
          <p:pic>
            <p:nvPicPr>
              <p:cNvPr id="2669" name="Shape 2669"/>
              <p:cNvPicPr preferRelativeResize="0"/>
              <p:nvPr/>
            </p:nvPicPr>
            <p:blipFill rotWithShape="1">
              <a:blip r:embed="rId6">
                <a:alphaModFix/>
              </a:blip>
              <a:srcRect b="0" l="0" r="0" t="0"/>
              <a:stretch/>
            </p:blipFill>
            <p:spPr>
              <a:xfrm>
                <a:off x="0" y="0"/>
                <a:ext cx="2147483647" cy="2147483647"/>
              </a:xfrm>
              <a:prstGeom prst="rect">
                <a:avLst/>
              </a:prstGeom>
              <a:noFill/>
              <a:ln>
                <a:noFill/>
              </a:ln>
            </p:spPr>
          </p:pic>
          <p:sp>
            <p:nvSpPr>
              <p:cNvPr id="2670" name="Shape 2670"/>
              <p:cNvSpPr txBox="1"/>
              <p:nvPr/>
            </p:nvSpPr>
            <p:spPr>
              <a:xfrm rot="10800000">
                <a:off x="684490881" y="712704905"/>
                <a:ext cx="779289476" cy="721038494"/>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pic>
          <p:nvPicPr>
            <p:cNvPr descr="DSCF1085.JPG" id="2671" name="Shape 2671"/>
            <p:cNvPicPr preferRelativeResize="0"/>
            <p:nvPr/>
          </p:nvPicPr>
          <p:blipFill rotWithShape="1">
            <a:blip r:embed="rId7">
              <a:alphaModFix/>
            </a:blip>
            <a:srcRect b="0" l="0" r="0" t="0"/>
            <a:stretch/>
          </p:blipFill>
          <p:spPr>
            <a:xfrm rot="10800000">
              <a:off x="628351203" y="0"/>
              <a:ext cx="967007952" cy="1369806386"/>
            </a:xfrm>
            <a:prstGeom prst="rect">
              <a:avLst/>
            </a:prstGeom>
            <a:noFill/>
            <a:ln>
              <a:noFill/>
            </a:ln>
          </p:spPr>
        </p:pic>
      </p:grpSp>
      <p:grpSp>
        <p:nvGrpSpPr>
          <p:cNvPr id="2672" name="Shape 2672"/>
          <p:cNvGrpSpPr/>
          <p:nvPr/>
        </p:nvGrpSpPr>
        <p:grpSpPr>
          <a:xfrm>
            <a:off x="6310376" y="1339452"/>
            <a:ext cx="2078736" cy="1467944"/>
            <a:chOff x="0" y="0"/>
            <a:chExt cx="2147483647" cy="2147483646"/>
          </a:xfrm>
        </p:grpSpPr>
        <p:grpSp>
          <p:nvGrpSpPr>
            <p:cNvPr id="2673" name="Shape 2673"/>
            <p:cNvGrpSpPr/>
            <p:nvPr/>
          </p:nvGrpSpPr>
          <p:grpSpPr>
            <a:xfrm>
              <a:off x="0" y="33929371"/>
              <a:ext cx="2147483647" cy="2113554274"/>
              <a:chOff x="0" y="0"/>
              <a:chExt cx="2147483647" cy="2147483647"/>
            </a:xfrm>
          </p:grpSpPr>
          <p:pic>
            <p:nvPicPr>
              <p:cNvPr id="2674" name="Shape 2674"/>
              <p:cNvPicPr preferRelativeResize="0"/>
              <p:nvPr/>
            </p:nvPicPr>
            <p:blipFill rotWithShape="1">
              <a:blip r:embed="rId6">
                <a:alphaModFix/>
              </a:blip>
              <a:srcRect b="0" l="0" r="0" t="0"/>
              <a:stretch/>
            </p:blipFill>
            <p:spPr>
              <a:xfrm>
                <a:off x="0" y="0"/>
                <a:ext cx="2147483647" cy="2147483647"/>
              </a:xfrm>
              <a:prstGeom prst="rect">
                <a:avLst/>
              </a:prstGeom>
              <a:noFill/>
              <a:ln>
                <a:noFill/>
              </a:ln>
            </p:spPr>
          </p:pic>
          <p:sp>
            <p:nvSpPr>
              <p:cNvPr id="2675" name="Shape 2675"/>
              <p:cNvSpPr txBox="1"/>
              <p:nvPr/>
            </p:nvSpPr>
            <p:spPr>
              <a:xfrm rot="10800000">
                <a:off x="684490881" y="712704905"/>
                <a:ext cx="779289476" cy="721038494"/>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pic>
          <p:nvPicPr>
            <p:cNvPr descr="DSCF1085.JPG" id="2676" name="Shape 2676"/>
            <p:cNvPicPr preferRelativeResize="0"/>
            <p:nvPr/>
          </p:nvPicPr>
          <p:blipFill rotWithShape="1">
            <a:blip r:embed="rId7">
              <a:alphaModFix/>
            </a:blip>
            <a:srcRect b="0" l="0" r="0" t="0"/>
            <a:stretch/>
          </p:blipFill>
          <p:spPr>
            <a:xfrm rot="10800000">
              <a:off x="628351203" y="0"/>
              <a:ext cx="967007952" cy="1369806386"/>
            </a:xfrm>
            <a:prstGeom prst="rect">
              <a:avLst/>
            </a:prstGeom>
            <a:noFill/>
            <a:ln>
              <a:noFill/>
            </a:ln>
          </p:spPr>
        </p:pic>
      </p:grpSp>
      <p:sp>
        <p:nvSpPr>
          <p:cNvPr id="2677" name="Shape 2677"/>
          <p:cNvSpPr/>
          <p:nvPr/>
        </p:nvSpPr>
        <p:spPr>
          <a:xfrm>
            <a:off x="2457450" y="1878806"/>
            <a:ext cx="784224" cy="364331"/>
          </a:xfrm>
          <a:prstGeom prst="rightArrow">
            <a:avLst>
              <a:gd fmla="val 50000" name="adj1"/>
              <a:gd fmla="val 50000" name="adj2"/>
            </a:avLst>
          </a:prstGeom>
          <a:solidFill>
            <a:srgbClr val="3366FF"/>
          </a:solidFill>
          <a:ln cap="flat" cmpd="sng" w="9525">
            <a:solidFill>
              <a:schemeClr val="dk1"/>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678" name="Shape 2678"/>
          <p:cNvSpPr txBox="1"/>
          <p:nvPr/>
        </p:nvSpPr>
        <p:spPr>
          <a:xfrm>
            <a:off x="1789111" y="354806"/>
            <a:ext cx="7232650" cy="47982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266DB6"/>
              </a:buClr>
              <a:buSzPct val="25000"/>
              <a:buFont typeface="Teko"/>
              <a:buNone/>
            </a:pPr>
            <a:r>
              <a:rPr b="0" i="0" lang="en" sz="2400" u="none">
                <a:solidFill>
                  <a:srgbClr val="266DB6"/>
                </a:solidFill>
                <a:latin typeface="Teko"/>
                <a:ea typeface="Teko"/>
                <a:cs typeface="Teko"/>
                <a:sym typeface="Teko"/>
              </a:rPr>
              <a:t>FLOW OF ELECTRICITY - AFTER BATTERY FULL</a:t>
            </a:r>
          </a:p>
        </p:txBody>
      </p:sp>
      <p:pic>
        <p:nvPicPr>
          <p:cNvPr id="2679" name="Shape 2679"/>
          <p:cNvPicPr preferRelativeResize="0"/>
          <p:nvPr/>
        </p:nvPicPr>
        <p:blipFill rotWithShape="1">
          <a:blip r:embed="rId8">
            <a:alphaModFix/>
          </a:blip>
          <a:srcRect b="0" l="0" r="0" t="0"/>
          <a:stretch/>
        </p:blipFill>
        <p:spPr>
          <a:xfrm>
            <a:off x="7518400" y="2520552"/>
            <a:ext cx="822324" cy="1096565"/>
          </a:xfrm>
          <a:prstGeom prst="rect">
            <a:avLst/>
          </a:prstGeom>
          <a:noFill/>
          <a:ln>
            <a:noFill/>
          </a:ln>
        </p:spPr>
      </p:pic>
      <p:sp>
        <p:nvSpPr>
          <p:cNvPr id="2680" name="Shape 2680"/>
          <p:cNvSpPr/>
          <p:nvPr/>
        </p:nvSpPr>
        <p:spPr>
          <a:xfrm rot="-3920399">
            <a:off x="6131104" y="2365318"/>
            <a:ext cx="379051" cy="953406"/>
          </a:xfrm>
          <a:prstGeom prst="downArrow">
            <a:avLst>
              <a:gd fmla="val 50000" name="adj1"/>
              <a:gd fmla="val 50000" name="adj2"/>
            </a:avLst>
          </a:prstGeom>
          <a:solidFill>
            <a:srgbClr val="3366FF"/>
          </a:solidFill>
          <a:ln cap="flat" cmpd="sng" w="9525">
            <a:solidFill>
              <a:schemeClr val="dk1"/>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681" name="Shape 2681"/>
          <p:cNvSpPr txBox="1"/>
          <p:nvPr/>
        </p:nvSpPr>
        <p:spPr>
          <a:xfrm>
            <a:off x="5751512" y="4841081"/>
            <a:ext cx="3219450" cy="272652"/>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FFC711"/>
              </a:buClr>
              <a:buSzPct val="25000"/>
              <a:buFont typeface="Teko"/>
              <a:buNone/>
            </a:pPr>
            <a:r>
              <a:rPr b="0" i="0" lang="en" sz="1400" u="none">
                <a:solidFill>
                  <a:srgbClr val="FFC711"/>
                </a:solidFill>
                <a:latin typeface="Teko"/>
                <a:ea typeface="Teko"/>
                <a:cs typeface="Teko"/>
                <a:sym typeface="Teko"/>
              </a:rPr>
              <a:t>PV SYSTEM COMPONENTS </a:t>
            </a:r>
            <a:r>
              <a:rPr b="0" i="0" lang="en" sz="1400" u="none">
                <a:solidFill>
                  <a:schemeClr val="dk1"/>
                </a:solidFill>
                <a:latin typeface="Teko"/>
                <a:ea typeface="Teko"/>
                <a:cs typeface="Teko"/>
                <a:sym typeface="Teko"/>
              </a:rPr>
              <a:t>|  </a:t>
            </a:r>
            <a:fld id="{00000000-1234-1234-1234-123412341234}" type="slidenum">
              <a:rPr b="0" i="0" lang="en" sz="1400" u="none">
                <a:solidFill>
                  <a:srgbClr val="266DB6"/>
                </a:solidFill>
                <a:latin typeface="Teko"/>
                <a:ea typeface="Teko"/>
                <a:cs typeface="Teko"/>
                <a:sym typeface="Teko"/>
              </a:rPr>
              <a:t>‹#›</a:t>
            </a:fld>
          </a:p>
        </p:txBody>
      </p:sp>
    </p:spTree>
  </p:cSld>
  <p:clrMapOvr>
    <a:masterClrMapping/>
  </p:clrMapOvr>
</p:sld>
</file>

<file path=ppt/slides/slide1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685" name="Shape 2685"/>
        <p:cNvGrpSpPr/>
        <p:nvPr/>
      </p:nvGrpSpPr>
      <p:grpSpPr>
        <a:xfrm>
          <a:off x="0" y="0"/>
          <a:ext cx="0" cy="0"/>
          <a:chOff x="0" y="0"/>
          <a:chExt cx="0" cy="0"/>
        </a:xfrm>
      </p:grpSpPr>
      <p:pic>
        <p:nvPicPr>
          <p:cNvPr descr="IMG_2116.jpg" id="2686" name="Shape 2686"/>
          <p:cNvPicPr preferRelativeResize="0"/>
          <p:nvPr/>
        </p:nvPicPr>
        <p:blipFill rotWithShape="1">
          <a:blip r:embed="rId3">
            <a:alphaModFix/>
          </a:blip>
          <a:srcRect b="0" l="0" r="0" t="0"/>
          <a:stretch/>
        </p:blipFill>
        <p:spPr>
          <a:xfrm>
            <a:off x="400050" y="815577"/>
            <a:ext cx="2085975" cy="2084783"/>
          </a:xfrm>
          <a:prstGeom prst="rect">
            <a:avLst/>
          </a:prstGeom>
          <a:noFill/>
          <a:ln>
            <a:noFill/>
          </a:ln>
        </p:spPr>
      </p:pic>
      <p:pic>
        <p:nvPicPr>
          <p:cNvPr descr="Battery.psd" id="2687" name="Shape 2687"/>
          <p:cNvPicPr preferRelativeResize="0"/>
          <p:nvPr/>
        </p:nvPicPr>
        <p:blipFill rotWithShape="1">
          <a:blip r:embed="rId4">
            <a:alphaModFix/>
          </a:blip>
          <a:srcRect b="0" l="0" r="0" t="0"/>
          <a:stretch/>
        </p:blipFill>
        <p:spPr>
          <a:xfrm>
            <a:off x="3024186" y="3261121"/>
            <a:ext cx="3173411" cy="1590674"/>
          </a:xfrm>
          <a:prstGeom prst="rect">
            <a:avLst/>
          </a:prstGeom>
          <a:noFill/>
          <a:ln>
            <a:noFill/>
          </a:ln>
        </p:spPr>
      </p:pic>
      <p:grpSp>
        <p:nvGrpSpPr>
          <p:cNvPr id="2688" name="Shape 2688"/>
          <p:cNvGrpSpPr/>
          <p:nvPr/>
        </p:nvGrpSpPr>
        <p:grpSpPr>
          <a:xfrm>
            <a:off x="3271836" y="1263252"/>
            <a:ext cx="2647950" cy="1398984"/>
            <a:chOff x="0" y="2667000"/>
            <a:chExt cx="3048000" cy="2057400"/>
          </a:xfrm>
        </p:grpSpPr>
        <p:pic>
          <p:nvPicPr>
            <p:cNvPr descr="IMG_4250.jpg" id="2689" name="Shape 2689"/>
            <p:cNvPicPr preferRelativeResize="0"/>
            <p:nvPr/>
          </p:nvPicPr>
          <p:blipFill rotWithShape="1">
            <a:blip r:embed="rId5">
              <a:alphaModFix/>
            </a:blip>
            <a:srcRect b="0" l="0" r="0" t="0"/>
            <a:stretch/>
          </p:blipFill>
          <p:spPr>
            <a:xfrm>
              <a:off x="0" y="2667000"/>
              <a:ext cx="3048000" cy="2057400"/>
            </a:xfrm>
            <a:prstGeom prst="rect">
              <a:avLst/>
            </a:prstGeom>
            <a:noFill/>
            <a:ln>
              <a:noFill/>
            </a:ln>
          </p:spPr>
        </p:pic>
        <p:sp>
          <p:nvSpPr>
            <p:cNvPr id="2690" name="Shape 2690"/>
            <p:cNvSpPr txBox="1"/>
            <p:nvPr/>
          </p:nvSpPr>
          <p:spPr>
            <a:xfrm>
              <a:off x="1765300" y="3098800"/>
              <a:ext cx="1012825" cy="290512"/>
            </a:xfrm>
            <a:prstGeom prst="rect">
              <a:avLst/>
            </a:prstGeom>
            <a:solidFill>
              <a:srgbClr val="A6A6A6"/>
            </a:solid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691" name="Shape 2691"/>
            <p:cNvSpPr txBox="1"/>
            <p:nvPr/>
          </p:nvSpPr>
          <p:spPr>
            <a:xfrm>
              <a:off x="849312" y="3051175"/>
              <a:ext cx="830261" cy="373061"/>
            </a:xfrm>
            <a:prstGeom prst="rect">
              <a:avLst/>
            </a:prstGeom>
            <a:solidFill>
              <a:srgbClr val="7C8C6A"/>
            </a:solidFill>
            <a:ln cap="flat" cmpd="sng" w="57150">
              <a:solidFill>
                <a:srgbClr val="595959"/>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692" name="Shape 2692"/>
            <p:cNvSpPr txBox="1"/>
            <p:nvPr/>
          </p:nvSpPr>
          <p:spPr>
            <a:xfrm>
              <a:off x="711200" y="3003550"/>
              <a:ext cx="917575" cy="404811"/>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chemeClr val="dk1"/>
                </a:buClr>
                <a:buSzPct val="25000"/>
                <a:buFont typeface="Cutive"/>
                <a:buNone/>
              </a:pPr>
              <a:r>
                <a:rPr b="0" i="0" lang="en" sz="1800" u="none">
                  <a:solidFill>
                    <a:schemeClr val="dk1"/>
                  </a:solidFill>
                  <a:latin typeface="Cutive"/>
                  <a:ea typeface="Cutive"/>
                  <a:cs typeface="Cutive"/>
                  <a:sym typeface="Cutive"/>
                </a:rPr>
                <a:t>12.5</a:t>
              </a:r>
            </a:p>
          </p:txBody>
        </p:sp>
        <p:sp>
          <p:nvSpPr>
            <p:cNvPr id="2693" name="Shape 2693"/>
            <p:cNvSpPr/>
            <p:nvPr/>
          </p:nvSpPr>
          <p:spPr>
            <a:xfrm>
              <a:off x="1716086" y="3098800"/>
              <a:ext cx="80961" cy="68262"/>
            </a:xfrm>
            <a:prstGeom prst="ellipse">
              <a:avLst/>
            </a:prstGeom>
            <a:solidFill>
              <a:srgbClr val="FF0000"/>
            </a:solidFill>
            <a:ln cap="flat" cmpd="sng" w="9525">
              <a:solidFill>
                <a:srgbClr val="595959"/>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694" name="Shape 2694"/>
            <p:cNvSpPr/>
            <p:nvPr/>
          </p:nvSpPr>
          <p:spPr>
            <a:xfrm>
              <a:off x="1758950" y="3802062"/>
              <a:ext cx="120649" cy="107949"/>
            </a:xfrm>
            <a:prstGeom prst="ellipse">
              <a:avLst/>
            </a:prstGeom>
            <a:solidFill>
              <a:srgbClr val="008000"/>
            </a:solidFill>
            <a:ln cap="flat" cmpd="sng" w="9525">
              <a:solidFill>
                <a:srgbClr val="595959"/>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695" name="Shape 2695"/>
            <p:cNvSpPr txBox="1"/>
            <p:nvPr/>
          </p:nvSpPr>
          <p:spPr>
            <a:xfrm>
              <a:off x="1797050" y="3098800"/>
              <a:ext cx="458786" cy="290512"/>
            </a:xfrm>
            <a:prstGeom prst="rect">
              <a:avLst/>
            </a:prstGeom>
            <a:solidFill>
              <a:srgbClr val="A39E98"/>
            </a:solid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696" name="Shape 2696"/>
            <p:cNvSpPr txBox="1"/>
            <p:nvPr/>
          </p:nvSpPr>
          <p:spPr>
            <a:xfrm>
              <a:off x="1746250" y="3051175"/>
              <a:ext cx="1066799" cy="436562"/>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Calibri"/>
                <a:buNone/>
              </a:pPr>
              <a:r>
                <a:rPr b="1" i="0" lang="en" sz="1000" u="none">
                  <a:solidFill>
                    <a:schemeClr val="dk1"/>
                  </a:solidFill>
                  <a:latin typeface="Calibri"/>
                  <a:ea typeface="Calibri"/>
                  <a:cs typeface="Calibri"/>
                  <a:sym typeface="Calibri"/>
                </a:rPr>
                <a:t>BATTERY VOLTS</a:t>
              </a:r>
            </a:p>
          </p:txBody>
        </p:sp>
        <p:cxnSp>
          <p:nvCxnSpPr>
            <p:cNvPr id="2697" name="Shape 2697"/>
            <p:cNvCxnSpPr/>
            <p:nvPr/>
          </p:nvCxnSpPr>
          <p:spPr>
            <a:xfrm>
              <a:off x="342900" y="3044825"/>
              <a:ext cx="1911350" cy="0"/>
            </a:xfrm>
            <a:prstGeom prst="straightConnector1">
              <a:avLst/>
            </a:prstGeom>
            <a:noFill/>
            <a:ln cap="flat" cmpd="sng" w="38100">
              <a:solidFill>
                <a:srgbClr val="404040"/>
              </a:solidFill>
              <a:prstDash val="solid"/>
              <a:miter/>
              <a:headEnd len="med" w="med" type="none"/>
              <a:tailEnd len="med" w="med" type="none"/>
            </a:ln>
          </p:spPr>
        </p:cxnSp>
        <p:sp>
          <p:nvSpPr>
            <p:cNvPr id="2698" name="Shape 2698"/>
            <p:cNvSpPr/>
            <p:nvPr/>
          </p:nvSpPr>
          <p:spPr>
            <a:xfrm>
              <a:off x="1776411" y="3802062"/>
              <a:ext cx="120649" cy="107949"/>
            </a:xfrm>
            <a:prstGeom prst="ellipse">
              <a:avLst/>
            </a:prstGeom>
            <a:solidFill>
              <a:srgbClr val="008000"/>
            </a:solidFill>
            <a:ln cap="flat" cmpd="sng" w="9525">
              <a:solidFill>
                <a:srgbClr val="595959"/>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699" name="Shape 2699"/>
            <p:cNvSpPr/>
            <p:nvPr/>
          </p:nvSpPr>
          <p:spPr>
            <a:xfrm>
              <a:off x="609600" y="3810000"/>
              <a:ext cx="152399" cy="152399"/>
            </a:xfrm>
            <a:prstGeom prst="ellipse">
              <a:avLst/>
            </a:prstGeom>
            <a:solidFill>
              <a:srgbClr val="00C002"/>
            </a:solidFill>
            <a:ln cap="flat" cmpd="sng" w="9525">
              <a:solidFill>
                <a:srgbClr val="595959"/>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700" name="Shape 2700"/>
            <p:cNvSpPr/>
            <p:nvPr/>
          </p:nvSpPr>
          <p:spPr>
            <a:xfrm>
              <a:off x="1752600" y="3810000"/>
              <a:ext cx="153987" cy="152399"/>
            </a:xfrm>
            <a:prstGeom prst="ellipse">
              <a:avLst/>
            </a:prstGeom>
            <a:solidFill>
              <a:srgbClr val="00C002"/>
            </a:solidFill>
            <a:ln cap="flat" cmpd="sng" w="9525">
              <a:solidFill>
                <a:srgbClr val="595959"/>
              </a:solidFill>
              <a:prstDash val="solid"/>
              <a:miter/>
              <a:headEnd len="med" w="med" type="none"/>
              <a:tailEnd len="med" w="med" type="none"/>
            </a:ln>
            <a:effectLst>
              <a:outerShdw blurRad="63500" dir="5400000" dist="23000">
                <a:srgbClr val="808080">
                  <a:alpha val="34901"/>
                </a:srgbClr>
              </a:outerShdw>
            </a:effectLst>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2701" name="Shape 2701"/>
          <p:cNvGrpSpPr/>
          <p:nvPr/>
        </p:nvGrpSpPr>
        <p:grpSpPr>
          <a:xfrm>
            <a:off x="7237476" y="1344215"/>
            <a:ext cx="2078736" cy="1467944"/>
            <a:chOff x="0" y="0"/>
            <a:chExt cx="2147483647" cy="2147483646"/>
          </a:xfrm>
        </p:grpSpPr>
        <p:grpSp>
          <p:nvGrpSpPr>
            <p:cNvPr id="2702" name="Shape 2702"/>
            <p:cNvGrpSpPr/>
            <p:nvPr/>
          </p:nvGrpSpPr>
          <p:grpSpPr>
            <a:xfrm>
              <a:off x="0" y="33929371"/>
              <a:ext cx="2147483647" cy="2113554274"/>
              <a:chOff x="0" y="0"/>
              <a:chExt cx="2147483647" cy="2147483647"/>
            </a:xfrm>
          </p:grpSpPr>
          <p:pic>
            <p:nvPicPr>
              <p:cNvPr id="2703" name="Shape 2703"/>
              <p:cNvPicPr preferRelativeResize="0"/>
              <p:nvPr/>
            </p:nvPicPr>
            <p:blipFill rotWithShape="1">
              <a:blip r:embed="rId6">
                <a:alphaModFix/>
              </a:blip>
              <a:srcRect b="0" l="0" r="0" t="0"/>
              <a:stretch/>
            </p:blipFill>
            <p:spPr>
              <a:xfrm>
                <a:off x="0" y="0"/>
                <a:ext cx="2147483647" cy="2147483647"/>
              </a:xfrm>
              <a:prstGeom prst="rect">
                <a:avLst/>
              </a:prstGeom>
              <a:noFill/>
              <a:ln>
                <a:noFill/>
              </a:ln>
            </p:spPr>
          </p:pic>
          <p:sp>
            <p:nvSpPr>
              <p:cNvPr id="2704" name="Shape 2704"/>
              <p:cNvSpPr txBox="1"/>
              <p:nvPr/>
            </p:nvSpPr>
            <p:spPr>
              <a:xfrm rot="10800000">
                <a:off x="684490881" y="712704905"/>
                <a:ext cx="779289476" cy="721038494"/>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pic>
          <p:nvPicPr>
            <p:cNvPr descr="DSCF1085.JPG" id="2705" name="Shape 2705"/>
            <p:cNvPicPr preferRelativeResize="0"/>
            <p:nvPr/>
          </p:nvPicPr>
          <p:blipFill rotWithShape="1">
            <a:blip r:embed="rId7">
              <a:alphaModFix/>
            </a:blip>
            <a:srcRect b="0" l="0" r="0" t="0"/>
            <a:stretch/>
          </p:blipFill>
          <p:spPr>
            <a:xfrm rot="10800000">
              <a:off x="628351203" y="0"/>
              <a:ext cx="967007952" cy="1369806386"/>
            </a:xfrm>
            <a:prstGeom prst="rect">
              <a:avLst/>
            </a:prstGeom>
            <a:noFill/>
            <a:ln>
              <a:noFill/>
            </a:ln>
          </p:spPr>
        </p:pic>
      </p:grpSp>
      <p:grpSp>
        <p:nvGrpSpPr>
          <p:cNvPr id="2706" name="Shape 2706"/>
          <p:cNvGrpSpPr/>
          <p:nvPr/>
        </p:nvGrpSpPr>
        <p:grpSpPr>
          <a:xfrm>
            <a:off x="6310376" y="1339452"/>
            <a:ext cx="2078736" cy="1467944"/>
            <a:chOff x="0" y="0"/>
            <a:chExt cx="2147483647" cy="2147483646"/>
          </a:xfrm>
        </p:grpSpPr>
        <p:grpSp>
          <p:nvGrpSpPr>
            <p:cNvPr id="2707" name="Shape 2707"/>
            <p:cNvGrpSpPr/>
            <p:nvPr/>
          </p:nvGrpSpPr>
          <p:grpSpPr>
            <a:xfrm>
              <a:off x="0" y="33929371"/>
              <a:ext cx="2147483647" cy="2113554274"/>
              <a:chOff x="0" y="0"/>
              <a:chExt cx="2147483647" cy="2147483647"/>
            </a:xfrm>
          </p:grpSpPr>
          <p:pic>
            <p:nvPicPr>
              <p:cNvPr id="2708" name="Shape 2708"/>
              <p:cNvPicPr preferRelativeResize="0"/>
              <p:nvPr/>
            </p:nvPicPr>
            <p:blipFill rotWithShape="1">
              <a:blip r:embed="rId6">
                <a:alphaModFix/>
              </a:blip>
              <a:srcRect b="0" l="0" r="0" t="0"/>
              <a:stretch/>
            </p:blipFill>
            <p:spPr>
              <a:xfrm>
                <a:off x="0" y="0"/>
                <a:ext cx="2147483647" cy="2147483647"/>
              </a:xfrm>
              <a:prstGeom prst="rect">
                <a:avLst/>
              </a:prstGeom>
              <a:noFill/>
              <a:ln>
                <a:noFill/>
              </a:ln>
            </p:spPr>
          </p:pic>
          <p:sp>
            <p:nvSpPr>
              <p:cNvPr id="2709" name="Shape 2709"/>
              <p:cNvSpPr txBox="1"/>
              <p:nvPr/>
            </p:nvSpPr>
            <p:spPr>
              <a:xfrm rot="10800000">
                <a:off x="684490881" y="712704905"/>
                <a:ext cx="779289476" cy="721038494"/>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pic>
          <p:nvPicPr>
            <p:cNvPr descr="DSCF1085.JPG" id="2710" name="Shape 2710"/>
            <p:cNvPicPr preferRelativeResize="0"/>
            <p:nvPr/>
          </p:nvPicPr>
          <p:blipFill rotWithShape="1">
            <a:blip r:embed="rId7">
              <a:alphaModFix/>
            </a:blip>
            <a:srcRect b="0" l="0" r="0" t="0"/>
            <a:stretch/>
          </p:blipFill>
          <p:spPr>
            <a:xfrm rot="10800000">
              <a:off x="628351203" y="0"/>
              <a:ext cx="967007952" cy="1369806386"/>
            </a:xfrm>
            <a:prstGeom prst="rect">
              <a:avLst/>
            </a:prstGeom>
            <a:noFill/>
            <a:ln>
              <a:noFill/>
            </a:ln>
          </p:spPr>
        </p:pic>
      </p:grpSp>
      <p:sp>
        <p:nvSpPr>
          <p:cNvPr id="2711" name="Shape 2711"/>
          <p:cNvSpPr/>
          <p:nvPr/>
        </p:nvSpPr>
        <p:spPr>
          <a:xfrm>
            <a:off x="6045200" y="1795462"/>
            <a:ext cx="784224" cy="364331"/>
          </a:xfrm>
          <a:prstGeom prst="rightArrow">
            <a:avLst>
              <a:gd fmla="val 50000" name="adj1"/>
              <a:gd fmla="val 50000" name="adj2"/>
            </a:avLst>
          </a:prstGeom>
          <a:solidFill>
            <a:srgbClr val="3366FF"/>
          </a:solidFill>
          <a:ln cap="flat" cmpd="sng" w="9525">
            <a:solidFill>
              <a:schemeClr val="dk1"/>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712" name="Shape 2712"/>
          <p:cNvSpPr txBox="1"/>
          <p:nvPr/>
        </p:nvSpPr>
        <p:spPr>
          <a:xfrm>
            <a:off x="2225675" y="354806"/>
            <a:ext cx="6226175" cy="479821"/>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Clr>
                <a:srgbClr val="266DB6"/>
              </a:buClr>
              <a:buSzPct val="25000"/>
              <a:buFont typeface="Teko"/>
              <a:buNone/>
            </a:pPr>
            <a:r>
              <a:rPr b="0" i="0" lang="en" sz="2800" u="none">
                <a:solidFill>
                  <a:srgbClr val="266DB6"/>
                </a:solidFill>
                <a:latin typeface="Teko"/>
                <a:ea typeface="Teko"/>
                <a:cs typeface="Teko"/>
                <a:sym typeface="Teko"/>
              </a:rPr>
              <a:t>FLOW OF ELECTRICITY - AT NIGHT</a:t>
            </a:r>
          </a:p>
        </p:txBody>
      </p:sp>
      <p:sp>
        <p:nvSpPr>
          <p:cNvPr id="2713" name="Shape 2713"/>
          <p:cNvSpPr/>
          <p:nvPr/>
        </p:nvSpPr>
        <p:spPr>
          <a:xfrm>
            <a:off x="4333875" y="2726531"/>
            <a:ext cx="485775" cy="732234"/>
          </a:xfrm>
          <a:prstGeom prst="upArrow">
            <a:avLst>
              <a:gd fmla="val 50000" name="adj1"/>
              <a:gd fmla="val 50000" name="adj2"/>
            </a:avLst>
          </a:prstGeom>
          <a:solidFill>
            <a:srgbClr val="3366FF"/>
          </a:solidFill>
          <a:ln cap="flat" cmpd="sng" w="9525">
            <a:solidFill>
              <a:schemeClr val="dk1"/>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714" name="Shape 2714"/>
          <p:cNvSpPr txBox="1"/>
          <p:nvPr/>
        </p:nvSpPr>
        <p:spPr>
          <a:xfrm>
            <a:off x="5751512" y="4841081"/>
            <a:ext cx="3219450" cy="272652"/>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FFC711"/>
              </a:buClr>
              <a:buSzPct val="25000"/>
              <a:buFont typeface="Teko"/>
              <a:buNone/>
            </a:pPr>
            <a:r>
              <a:rPr b="0" i="0" lang="en" sz="1400" u="none">
                <a:solidFill>
                  <a:srgbClr val="FFC711"/>
                </a:solidFill>
                <a:latin typeface="Teko"/>
                <a:ea typeface="Teko"/>
                <a:cs typeface="Teko"/>
                <a:sym typeface="Teko"/>
              </a:rPr>
              <a:t>PV SYSTEM COMPONENTS </a:t>
            </a:r>
            <a:r>
              <a:rPr b="0" i="0" lang="en" sz="1400" u="none">
                <a:solidFill>
                  <a:schemeClr val="dk1"/>
                </a:solidFill>
                <a:latin typeface="Teko"/>
                <a:ea typeface="Teko"/>
                <a:cs typeface="Teko"/>
                <a:sym typeface="Teko"/>
              </a:rPr>
              <a:t>|  </a:t>
            </a:r>
            <a:fld id="{00000000-1234-1234-1234-123412341234}" type="slidenum">
              <a:rPr b="0" i="0" lang="en" sz="1400" u="none">
                <a:solidFill>
                  <a:srgbClr val="266DB6"/>
                </a:solidFill>
                <a:latin typeface="Teko"/>
                <a:ea typeface="Teko"/>
                <a:cs typeface="Teko"/>
                <a:sym typeface="Teko"/>
              </a:rPr>
              <a:t>‹#›</a:t>
            </a:fld>
          </a:p>
        </p:txBody>
      </p:sp>
    </p:spTree>
  </p:cSld>
  <p:clrMapOvr>
    <a:masterClrMapping/>
  </p:clrMapOvr>
</p:sld>
</file>

<file path=ppt/slides/slide1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718" name="Shape 2718"/>
        <p:cNvGrpSpPr/>
        <p:nvPr/>
      </p:nvGrpSpPr>
      <p:grpSpPr>
        <a:xfrm>
          <a:off x="0" y="0"/>
          <a:ext cx="0" cy="0"/>
          <a:chOff x="0" y="0"/>
          <a:chExt cx="0" cy="0"/>
        </a:xfrm>
      </p:grpSpPr>
      <p:sp>
        <p:nvSpPr>
          <p:cNvPr id="2719" name="Shape 2719"/>
          <p:cNvSpPr txBox="1"/>
          <p:nvPr>
            <p:ph type="title"/>
          </p:nvPr>
        </p:nvSpPr>
        <p:spPr>
          <a:xfrm>
            <a:off x="0" y="189025"/>
            <a:ext cx="4290900" cy="1144200"/>
          </a:xfrm>
          <a:prstGeom prst="rect">
            <a:avLst/>
          </a:prstGeom>
        </p:spPr>
        <p:txBody>
          <a:bodyPr anchorCtr="0" anchor="b" bIns="91425" lIns="91425" rIns="91425" tIns="91425">
            <a:noAutofit/>
          </a:bodyPr>
          <a:lstStyle/>
          <a:p>
            <a:pPr lvl="0">
              <a:spcBef>
                <a:spcPts val="0"/>
              </a:spcBef>
              <a:buNone/>
            </a:pPr>
            <a:r>
              <a:rPr lang="en" sz="3000"/>
              <a:t>Presentation Guidelines for Friday</a:t>
            </a:r>
          </a:p>
        </p:txBody>
      </p:sp>
      <p:sp>
        <p:nvSpPr>
          <p:cNvPr id="2720" name="Shape 2720"/>
          <p:cNvSpPr txBox="1"/>
          <p:nvPr>
            <p:ph idx="2" type="body"/>
          </p:nvPr>
        </p:nvSpPr>
        <p:spPr>
          <a:xfrm>
            <a:off x="4138675" y="0"/>
            <a:ext cx="5047200" cy="5143500"/>
          </a:xfrm>
          <a:prstGeom prst="rect">
            <a:avLst/>
          </a:prstGeom>
          <a:solidFill>
            <a:schemeClr val="dk1"/>
          </a:solidFill>
        </p:spPr>
        <p:txBody>
          <a:bodyPr anchorCtr="0" anchor="ctr" bIns="91425" lIns="91425" rIns="91425" tIns="91425">
            <a:noAutofit/>
          </a:bodyPr>
          <a:lstStyle/>
          <a:p>
            <a:pPr indent="-228600" lvl="0" marL="457200" rtl="0">
              <a:spcBef>
                <a:spcPts val="0"/>
              </a:spcBef>
              <a:buAutoNum type="arabicPeriod"/>
            </a:pPr>
            <a:r>
              <a:rPr lang="en"/>
              <a:t>Why did you build it and where is it going?</a:t>
            </a:r>
          </a:p>
          <a:p>
            <a:pPr indent="-228600" lvl="0" marL="457200" rtl="0">
              <a:spcBef>
                <a:spcPts val="0"/>
              </a:spcBef>
              <a:buAutoNum type="arabicPeriod"/>
            </a:pPr>
            <a:r>
              <a:rPr lang="en"/>
              <a:t>What do the terms voltage, current, power and energy mean?</a:t>
            </a:r>
          </a:p>
          <a:p>
            <a:pPr indent="-228600" lvl="0" marL="457200" rtl="0">
              <a:spcBef>
                <a:spcPts val="0"/>
              </a:spcBef>
              <a:buAutoNum type="arabicPeriod"/>
            </a:pPr>
            <a:r>
              <a:rPr lang="en"/>
              <a:t>How does electricity flow through the suitcase?</a:t>
            </a:r>
          </a:p>
          <a:p>
            <a:pPr indent="-228600" lvl="0" marL="457200" rtl="0">
              <a:spcBef>
                <a:spcPts val="0"/>
              </a:spcBef>
              <a:buAutoNum type="arabicPeriod"/>
            </a:pPr>
            <a:r>
              <a:rPr lang="en"/>
              <a:t>What does the charge controller show?</a:t>
            </a:r>
          </a:p>
          <a:p>
            <a:pPr indent="-228600" lvl="0" marL="457200" rtl="0">
              <a:spcBef>
                <a:spcPts val="0"/>
              </a:spcBef>
              <a:buAutoNum type="arabicPeriod"/>
            </a:pPr>
            <a:r>
              <a:rPr lang="en"/>
              <a:t>What have you learned about solar systems and their uses?</a:t>
            </a:r>
          </a:p>
          <a:p>
            <a:pPr indent="-228600" lvl="0" marL="457200" rtl="0">
              <a:spcBef>
                <a:spcPts val="0"/>
              </a:spcBef>
              <a:buAutoNum type="arabicPeriod"/>
            </a:pPr>
            <a:r>
              <a:rPr lang="en"/>
              <a:t>What skills have you been able to develop and practice during this program?</a:t>
            </a:r>
          </a:p>
          <a:p>
            <a:pPr indent="-228600" lvl="0" marL="457200" rtl="0">
              <a:spcBef>
                <a:spcPts val="0"/>
              </a:spcBef>
              <a:buAutoNum type="arabicPeriod"/>
            </a:pPr>
            <a:r>
              <a:rPr lang="en"/>
              <a:t>What have you learned about college options?</a:t>
            </a:r>
          </a:p>
          <a:p>
            <a:pPr indent="-228600" lvl="0" marL="457200" rtl="0">
              <a:spcBef>
                <a:spcPts val="0"/>
              </a:spcBef>
              <a:buAutoNum type="arabicPeriod"/>
            </a:pPr>
            <a:r>
              <a:rPr lang="en"/>
              <a:t>What have you learned about STEM careers?</a:t>
            </a:r>
          </a:p>
        </p:txBody>
      </p:sp>
      <p:sp>
        <p:nvSpPr>
          <p:cNvPr id="2721" name="Shape 2721"/>
          <p:cNvSpPr txBox="1"/>
          <p:nvPr/>
        </p:nvSpPr>
        <p:spPr>
          <a:xfrm>
            <a:off x="0" y="1333225"/>
            <a:ext cx="4138800" cy="3591300"/>
          </a:xfrm>
          <a:prstGeom prst="rect">
            <a:avLst/>
          </a:prstGeom>
          <a:noFill/>
          <a:ln>
            <a:noFill/>
          </a:ln>
        </p:spPr>
        <p:txBody>
          <a:bodyPr anchorCtr="0" anchor="t" bIns="91425" lIns="91425" rIns="91425" tIns="91425">
            <a:noAutofit/>
          </a:bodyPr>
          <a:lstStyle/>
          <a:p>
            <a:pPr indent="-342900" lvl="0" marL="457200" rtl="0">
              <a:spcBef>
                <a:spcPts val="0"/>
              </a:spcBef>
              <a:buSzPct val="100000"/>
              <a:buFont typeface="Lato"/>
              <a:buChar char="●"/>
            </a:pPr>
            <a:r>
              <a:rPr lang="en" sz="1800">
                <a:latin typeface="Lato"/>
                <a:ea typeface="Lato"/>
                <a:cs typeface="Lato"/>
                <a:sym typeface="Lato"/>
              </a:rPr>
              <a:t>Ensure that presentation time is split equally between group members. </a:t>
            </a:r>
          </a:p>
          <a:p>
            <a:pPr indent="-342900" lvl="0" marL="457200" rtl="0">
              <a:spcBef>
                <a:spcPts val="0"/>
              </a:spcBef>
              <a:buSzPct val="100000"/>
              <a:buFont typeface="Lato"/>
              <a:buChar char="●"/>
            </a:pPr>
            <a:r>
              <a:rPr lang="en" sz="1800">
                <a:latin typeface="Lato"/>
                <a:ea typeface="Lato"/>
                <a:cs typeface="Lato"/>
                <a:sym typeface="Lato"/>
              </a:rPr>
              <a:t>Presentation is 10 minutes long.</a:t>
            </a:r>
          </a:p>
          <a:p>
            <a:pPr indent="-342900" lvl="0" marL="457200" rtl="0">
              <a:spcBef>
                <a:spcPts val="0"/>
              </a:spcBef>
              <a:buSzPct val="100000"/>
              <a:buFont typeface="Lato"/>
              <a:buChar char="●"/>
            </a:pPr>
            <a:r>
              <a:rPr lang="en" sz="1800">
                <a:latin typeface="Lato"/>
                <a:ea typeface="Lato"/>
                <a:cs typeface="Lato"/>
                <a:sym typeface="Lato"/>
              </a:rPr>
              <a:t>All members must have notes to reference during their presentations.</a:t>
            </a:r>
          </a:p>
          <a:p>
            <a:pPr indent="-342900" lvl="0" marL="457200">
              <a:spcBef>
                <a:spcPts val="0"/>
              </a:spcBef>
              <a:buSzPct val="100000"/>
              <a:buFont typeface="Lato"/>
              <a:buChar char="●"/>
            </a:pPr>
            <a:r>
              <a:rPr lang="en" sz="1800">
                <a:latin typeface="Lato"/>
                <a:ea typeface="Lato"/>
                <a:cs typeface="Lato"/>
                <a:sym typeface="Lato"/>
              </a:rPr>
              <a:t>All members must be ready to answer questions on all topics.</a:t>
            </a:r>
          </a:p>
          <a:p>
            <a:pPr indent="-342900" lvl="0" marL="457200">
              <a:spcBef>
                <a:spcPts val="0"/>
              </a:spcBef>
              <a:buSzPct val="100000"/>
              <a:buFont typeface="Lato"/>
              <a:buChar char="●"/>
            </a:pPr>
            <a:r>
              <a:rPr lang="en" sz="1800">
                <a:latin typeface="Lato"/>
                <a:ea typeface="Lato"/>
                <a:cs typeface="Lato"/>
                <a:sym typeface="Lato"/>
              </a:rPr>
              <a:t>Use visual displays as you like - you can use up to 2 pieces of chart paper.</a:t>
            </a:r>
          </a:p>
        </p:txBody>
      </p:sp>
    </p:spTree>
  </p:cSld>
  <p:clrMapOvr>
    <a:masterClrMapping/>
  </p:clrMapOvr>
</p:sld>
</file>

<file path=ppt/slides/slide1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725" name="Shape 2725"/>
        <p:cNvGrpSpPr/>
        <p:nvPr/>
      </p:nvGrpSpPr>
      <p:grpSpPr>
        <a:xfrm>
          <a:off x="0" y="0"/>
          <a:ext cx="0" cy="0"/>
          <a:chOff x="0" y="0"/>
          <a:chExt cx="0" cy="0"/>
        </a:xfrm>
      </p:grpSpPr>
      <p:sp>
        <p:nvSpPr>
          <p:cNvPr id="2726" name="Shape 2726"/>
          <p:cNvSpPr txBox="1"/>
          <p:nvPr>
            <p:ph type="ctrTitle"/>
          </p:nvPr>
        </p:nvSpPr>
        <p:spPr>
          <a:xfrm>
            <a:off x="303125" y="344750"/>
            <a:ext cx="8400000" cy="688200"/>
          </a:xfrm>
          <a:prstGeom prst="rect">
            <a:avLst/>
          </a:prstGeom>
        </p:spPr>
        <p:txBody>
          <a:bodyPr anchorCtr="0" anchor="t" bIns="91425" lIns="91425" rIns="91425" tIns="91425">
            <a:noAutofit/>
          </a:bodyPr>
          <a:lstStyle/>
          <a:p>
            <a:pPr lvl="0" rtl="0">
              <a:spcBef>
                <a:spcPts val="0"/>
              </a:spcBef>
              <a:buNone/>
            </a:pPr>
            <a:r>
              <a:rPr lang="en" sz="3000"/>
              <a:t>Letter Writing and Troubleshooting</a:t>
            </a:r>
          </a:p>
        </p:txBody>
      </p:sp>
      <p:sp>
        <p:nvSpPr>
          <p:cNvPr id="2727" name="Shape 2727"/>
          <p:cNvSpPr txBox="1"/>
          <p:nvPr>
            <p:ph idx="1" type="subTitle"/>
          </p:nvPr>
        </p:nvSpPr>
        <p:spPr>
          <a:xfrm>
            <a:off x="468575" y="884900"/>
            <a:ext cx="8318700" cy="3563400"/>
          </a:xfrm>
          <a:prstGeom prst="rect">
            <a:avLst/>
          </a:prstGeom>
        </p:spPr>
        <p:txBody>
          <a:bodyPr anchorCtr="0" anchor="t" bIns="91425" lIns="91425" rIns="91425" tIns="91425">
            <a:noAutofit/>
          </a:bodyPr>
          <a:lstStyle/>
          <a:p>
            <a:pPr lvl="0" rtl="0">
              <a:spcBef>
                <a:spcPts val="0"/>
              </a:spcBef>
              <a:buNone/>
            </a:pPr>
            <a:r>
              <a:rPr b="1" i="1" lang="en" sz="2400"/>
              <a:t>Learning Target:</a:t>
            </a:r>
          </a:p>
          <a:p>
            <a:pPr indent="-365125" lvl="0" marL="365125" rtl="0">
              <a:lnSpc>
                <a:spcPct val="100000"/>
              </a:lnSpc>
              <a:spcBef>
                <a:spcPts val="0"/>
              </a:spcBef>
              <a:buClr>
                <a:srgbClr val="FFFFFF"/>
              </a:buClr>
              <a:buSzPct val="100000"/>
              <a:buFont typeface="Lato"/>
              <a:buChar char="•"/>
            </a:pPr>
            <a:r>
              <a:rPr lang="en" sz="2400">
                <a:solidFill>
                  <a:srgbClr val="FFFFFF"/>
                </a:solidFill>
              </a:rPr>
              <a:t>To write a letter to the girls in Enoosaen and Brian in the Kibera slum (Nairobi)</a:t>
            </a:r>
          </a:p>
          <a:p>
            <a:pPr indent="-365125" lvl="0" marL="365125" rtl="0">
              <a:lnSpc>
                <a:spcPct val="100000"/>
              </a:lnSpc>
              <a:spcBef>
                <a:spcPts val="0"/>
              </a:spcBef>
              <a:buClr>
                <a:srgbClr val="FFFFFF"/>
              </a:buClr>
              <a:buSzPct val="100000"/>
              <a:buFont typeface="Arial"/>
              <a:buChar char="•"/>
            </a:pPr>
            <a:r>
              <a:rPr lang="en" sz="2400">
                <a:solidFill>
                  <a:srgbClr val="FFFFFF"/>
                </a:solidFill>
              </a:rPr>
              <a:t>To learn how to troubleshoot</a:t>
            </a:r>
          </a:p>
          <a:p>
            <a:pPr lvl="0" rtl="0">
              <a:lnSpc>
                <a:spcPct val="100000"/>
              </a:lnSpc>
              <a:spcBef>
                <a:spcPts val="0"/>
              </a:spcBef>
              <a:buNone/>
            </a:pPr>
            <a:r>
              <a:t/>
            </a:r>
            <a:endParaRPr sz="2400">
              <a:solidFill>
                <a:srgbClr val="FFFFFF"/>
              </a:solidFill>
            </a:endParaRPr>
          </a:p>
          <a:p>
            <a:pPr lvl="0" rtl="0">
              <a:lnSpc>
                <a:spcPct val="100000"/>
              </a:lnSpc>
              <a:spcBef>
                <a:spcPts val="0"/>
              </a:spcBef>
              <a:buNone/>
            </a:pPr>
            <a:r>
              <a:rPr b="1" i="1" lang="en" sz="3000"/>
              <a:t>Warm Up</a:t>
            </a:r>
          </a:p>
          <a:p>
            <a:pPr lvl="0" rtl="0">
              <a:lnSpc>
                <a:spcPct val="100000"/>
              </a:lnSpc>
              <a:spcBef>
                <a:spcPts val="0"/>
              </a:spcBef>
              <a:buNone/>
            </a:pPr>
            <a:r>
              <a:rPr lang="en" sz="2400"/>
              <a:t>These suitcases will go to the girls in Enoosaen or Brian in the Kibera slum. What would you like to tell them?</a:t>
            </a:r>
          </a:p>
        </p:txBody>
      </p:sp>
      <p:sp>
        <p:nvSpPr>
          <p:cNvPr id="2728" name="Shape 2728"/>
          <p:cNvSpPr txBox="1"/>
          <p:nvPr/>
        </p:nvSpPr>
        <p:spPr>
          <a:xfrm>
            <a:off x="3764150" y="-81600"/>
            <a:ext cx="5277300" cy="473400"/>
          </a:xfrm>
          <a:prstGeom prst="rect">
            <a:avLst/>
          </a:prstGeom>
          <a:noFill/>
          <a:ln>
            <a:noFill/>
          </a:ln>
        </p:spPr>
        <p:txBody>
          <a:bodyPr anchorCtr="0" anchor="t" bIns="91425" lIns="91425" rIns="91425" tIns="91425">
            <a:noAutofit/>
          </a:bodyPr>
          <a:lstStyle/>
          <a:p>
            <a:pPr lvl="0" rtl="0">
              <a:spcBef>
                <a:spcPts val="0"/>
              </a:spcBef>
              <a:buNone/>
            </a:pPr>
            <a:r>
              <a:rPr lang="en" sz="3000">
                <a:solidFill>
                  <a:srgbClr val="FFFFFF"/>
                </a:solidFill>
                <a:latin typeface="Raleway"/>
                <a:ea typeface="Raleway"/>
                <a:cs typeface="Raleway"/>
                <a:sym typeface="Raleway"/>
              </a:rPr>
              <a:t>Wednesday July 13th 2016 </a:t>
            </a:r>
          </a:p>
        </p:txBody>
      </p:sp>
    </p:spTree>
  </p:cSld>
  <p:clrMapOvr>
    <a:masterClrMapping/>
  </p:clrMapOvr>
</p:sld>
</file>

<file path=ppt/slides/slide1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732" name="Shape 2732"/>
        <p:cNvGrpSpPr/>
        <p:nvPr/>
      </p:nvGrpSpPr>
      <p:grpSpPr>
        <a:xfrm>
          <a:off x="0" y="0"/>
          <a:ext cx="0" cy="0"/>
          <a:chOff x="0" y="0"/>
          <a:chExt cx="0" cy="0"/>
        </a:xfrm>
      </p:grpSpPr>
      <p:sp>
        <p:nvSpPr>
          <p:cNvPr id="2733" name="Shape 2733"/>
          <p:cNvSpPr txBox="1"/>
          <p:nvPr>
            <p:ph type="title"/>
          </p:nvPr>
        </p:nvSpPr>
        <p:spPr>
          <a:xfrm>
            <a:off x="431400" y="575950"/>
            <a:ext cx="8290500" cy="635400"/>
          </a:xfrm>
          <a:prstGeom prst="rect">
            <a:avLst/>
          </a:prstGeom>
        </p:spPr>
        <p:txBody>
          <a:bodyPr anchorCtr="0" anchor="t" bIns="91425" lIns="91425" rIns="91425" tIns="91425">
            <a:noAutofit/>
          </a:bodyPr>
          <a:lstStyle/>
          <a:p>
            <a:pPr lvl="0">
              <a:spcBef>
                <a:spcPts val="0"/>
              </a:spcBef>
              <a:buNone/>
            </a:pPr>
            <a:r>
              <a:rPr b="0" lang="en">
                <a:latin typeface="Lato"/>
                <a:ea typeface="Lato"/>
                <a:cs typeface="Lato"/>
                <a:sym typeface="Lato"/>
              </a:rPr>
              <a:t>Troubleshooting Process</a:t>
            </a:r>
          </a:p>
        </p:txBody>
      </p:sp>
      <p:sp>
        <p:nvSpPr>
          <p:cNvPr id="2734" name="Shape 2734"/>
          <p:cNvSpPr txBox="1"/>
          <p:nvPr>
            <p:ph idx="1" type="body"/>
          </p:nvPr>
        </p:nvSpPr>
        <p:spPr>
          <a:xfrm>
            <a:off x="497750" y="1150375"/>
            <a:ext cx="8233800" cy="3447900"/>
          </a:xfrm>
          <a:prstGeom prst="rect">
            <a:avLst/>
          </a:prstGeom>
        </p:spPr>
        <p:txBody>
          <a:bodyPr anchorCtr="0" anchor="t" bIns="91425" lIns="91425" rIns="91425" tIns="91425">
            <a:noAutofit/>
          </a:bodyPr>
          <a:lstStyle/>
          <a:p>
            <a:pPr lvl="0">
              <a:spcBef>
                <a:spcPts val="0"/>
              </a:spcBef>
              <a:buNone/>
            </a:pPr>
            <a:r>
              <a:rPr b="1" lang="en" sz="1400"/>
              <a:t>Step One</a:t>
            </a:r>
            <a:r>
              <a:rPr lang="en" sz="1400"/>
              <a:t>: Determine what is not working.</a:t>
            </a:r>
            <a:br>
              <a:rPr lang="en" sz="1400"/>
            </a:br>
            <a:br>
              <a:rPr lang="en" sz="1400"/>
            </a:br>
            <a:r>
              <a:rPr b="1" lang="en" sz="1400"/>
              <a:t>Step Two</a:t>
            </a:r>
            <a:r>
              <a:rPr lang="en" sz="1400"/>
              <a:t>: Hypothesize about what the problem is: . Is the light bulb broken, is it a problem about electricity reaching the socket; or has the battery worn out? Determine a test to see if the thing that is not working is faulty or if there is a problem in the system. E.g Plug light in a different socket; check to see if there is voltage at the socket.</a:t>
            </a:r>
          </a:p>
          <a:p>
            <a:pPr lvl="0">
              <a:spcBef>
                <a:spcPts val="0"/>
              </a:spcBef>
              <a:buClr>
                <a:schemeClr val="dk2"/>
              </a:buClr>
              <a:buSzPct val="78571"/>
              <a:buFont typeface="Arial"/>
              <a:buNone/>
            </a:pPr>
            <a:r>
              <a:rPr b="1" lang="en" sz="1400"/>
              <a:t>Step Three</a:t>
            </a:r>
            <a:r>
              <a:rPr lang="en" sz="1400"/>
              <a:t>: If the problem is with the system, NARROW DOWN where the problem is and then systematically check it using Multimeter, your eyes, the charge controller information displayed, or….</a:t>
            </a:r>
          </a:p>
          <a:p>
            <a:pPr lvl="0">
              <a:spcBef>
                <a:spcPts val="0"/>
              </a:spcBef>
              <a:buNone/>
            </a:pPr>
            <a:r>
              <a:rPr lang="en" sz="1400"/>
              <a:t>For example, if the socket is not working but the battery is connected to the charge controller (because the charge controller is on), then the problem is likely to be somewhere in the circuit between the charge controller and the socket</a:t>
            </a:r>
            <a:r>
              <a:rPr lang="en" sz="1400"/>
              <a:t>.</a:t>
            </a:r>
          </a:p>
        </p:txBody>
      </p:sp>
    </p:spTree>
  </p:cSld>
  <p:clrMapOvr>
    <a:masterClrMapping/>
  </p:clrMapOvr>
</p:sld>
</file>

<file path=ppt/slides/slide1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738" name="Shape 2738"/>
        <p:cNvGrpSpPr/>
        <p:nvPr/>
      </p:nvGrpSpPr>
      <p:grpSpPr>
        <a:xfrm>
          <a:off x="0" y="0"/>
          <a:ext cx="0" cy="0"/>
          <a:chOff x="0" y="0"/>
          <a:chExt cx="0" cy="0"/>
        </a:xfrm>
      </p:grpSpPr>
      <p:sp>
        <p:nvSpPr>
          <p:cNvPr id="2739" name="Shape 2739"/>
          <p:cNvSpPr txBox="1"/>
          <p:nvPr>
            <p:ph type="title"/>
          </p:nvPr>
        </p:nvSpPr>
        <p:spPr>
          <a:xfrm>
            <a:off x="265500" y="178150"/>
            <a:ext cx="4045200" cy="1318200"/>
          </a:xfrm>
          <a:prstGeom prst="rect">
            <a:avLst/>
          </a:prstGeom>
        </p:spPr>
        <p:txBody>
          <a:bodyPr anchorCtr="0" anchor="b" bIns="91425" lIns="91425" rIns="91425" tIns="91425">
            <a:noAutofit/>
          </a:bodyPr>
          <a:lstStyle/>
          <a:p>
            <a:pPr lvl="0" rtl="0">
              <a:spcBef>
                <a:spcPts val="0"/>
              </a:spcBef>
              <a:buNone/>
            </a:pPr>
            <a:r>
              <a:rPr lang="en"/>
              <a:t>Day 13</a:t>
            </a:r>
          </a:p>
        </p:txBody>
      </p:sp>
      <p:sp>
        <p:nvSpPr>
          <p:cNvPr id="2740" name="Shape 2740"/>
          <p:cNvSpPr txBox="1"/>
          <p:nvPr>
            <p:ph idx="1" type="subTitle"/>
          </p:nvPr>
        </p:nvSpPr>
        <p:spPr>
          <a:xfrm>
            <a:off x="265500" y="1496350"/>
            <a:ext cx="4186200" cy="3359700"/>
          </a:xfrm>
          <a:prstGeom prst="rect">
            <a:avLst/>
          </a:prstGeom>
        </p:spPr>
        <p:txBody>
          <a:bodyPr anchorCtr="0" anchor="t" bIns="91425" lIns="91425" rIns="91425" tIns="91425">
            <a:noAutofit/>
          </a:bodyPr>
          <a:lstStyle/>
          <a:p>
            <a:pPr lvl="0" rtl="0">
              <a:spcBef>
                <a:spcPts val="0"/>
              </a:spcBef>
              <a:buNone/>
            </a:pPr>
            <a:r>
              <a:rPr b="1" i="1" lang="en"/>
              <a:t>Thursday July 14</a:t>
            </a:r>
          </a:p>
          <a:p>
            <a:pPr lvl="0" rtl="0">
              <a:spcBef>
                <a:spcPts val="0"/>
              </a:spcBef>
              <a:buNone/>
            </a:pPr>
            <a:r>
              <a:t/>
            </a:r>
            <a:endParaRPr/>
          </a:p>
          <a:p>
            <a:pPr lvl="0">
              <a:spcBef>
                <a:spcPts val="0"/>
              </a:spcBef>
              <a:buNone/>
            </a:pPr>
            <a:r>
              <a:rPr lang="en"/>
              <a:t>Community Building</a:t>
            </a:r>
            <a:br>
              <a:rPr lang="en"/>
            </a:br>
            <a:r>
              <a:rPr lang="en"/>
              <a:t>Math questions practice</a:t>
            </a:r>
            <a:br>
              <a:rPr lang="en"/>
            </a:br>
            <a:r>
              <a:rPr lang="en"/>
              <a:t>Letter Writing</a:t>
            </a:r>
            <a:br>
              <a:rPr lang="en"/>
            </a:br>
            <a:r>
              <a:rPr lang="en"/>
              <a:t>Presentation Preparation</a:t>
            </a:r>
            <a:br>
              <a:rPr lang="en"/>
            </a:br>
            <a:r>
              <a:rPr lang="en"/>
              <a:t>Practice Presentations</a:t>
            </a:r>
          </a:p>
          <a:p>
            <a:pPr lvl="0" rtl="0">
              <a:spcBef>
                <a:spcPts val="0"/>
              </a:spcBef>
              <a:buNone/>
            </a:pPr>
            <a:r>
              <a:rPr lang="en"/>
              <a:t>4 Year Plans</a:t>
            </a:r>
            <a:br>
              <a:rPr lang="en"/>
            </a:br>
            <a:r>
              <a:rPr lang="en"/>
              <a:t>How to be a competitive applicant</a:t>
            </a:r>
            <a:br>
              <a:rPr lang="en"/>
            </a:br>
          </a:p>
        </p:txBody>
      </p:sp>
      <p:sp>
        <p:nvSpPr>
          <p:cNvPr id="2741" name="Shape 2741"/>
          <p:cNvSpPr txBox="1"/>
          <p:nvPr>
            <p:ph idx="2" type="body"/>
          </p:nvPr>
        </p:nvSpPr>
        <p:spPr>
          <a:xfrm>
            <a:off x="4586550" y="-50450"/>
            <a:ext cx="4557600" cy="4900800"/>
          </a:xfrm>
          <a:prstGeom prst="rect">
            <a:avLst/>
          </a:prstGeom>
        </p:spPr>
        <p:txBody>
          <a:bodyPr anchorCtr="0" anchor="ctr" bIns="91425" lIns="91425" rIns="91425" tIns="91425">
            <a:noAutofit/>
          </a:bodyPr>
          <a:lstStyle/>
          <a:p>
            <a:pPr lvl="0" rtl="0">
              <a:spcBef>
                <a:spcPts val="0"/>
              </a:spcBef>
              <a:buNone/>
            </a:pPr>
            <a:r>
              <a:rPr b="1" i="1" lang="en"/>
              <a:t>8.15 - 8.30: Arrival and Breakfast</a:t>
            </a:r>
            <a:br>
              <a:rPr lang="en"/>
            </a:br>
            <a:r>
              <a:rPr lang="en"/>
              <a:t>8.30 - 9.15: Community building</a:t>
            </a:r>
            <a:br>
              <a:rPr lang="en"/>
            </a:br>
            <a:r>
              <a:rPr lang="en"/>
              <a:t>9.15 - 10.15: Math Questions Practice</a:t>
            </a:r>
            <a:br>
              <a:rPr lang="en"/>
            </a:br>
            <a:r>
              <a:rPr b="1" i="1" lang="en"/>
              <a:t>10.15 - 10.30: Break</a:t>
            </a:r>
            <a:br>
              <a:rPr lang="en"/>
            </a:br>
            <a:r>
              <a:rPr lang="en"/>
              <a:t>10.30 - 12.00: Letter writing and presentation preparation</a:t>
            </a:r>
            <a:br>
              <a:rPr lang="en"/>
            </a:br>
            <a:r>
              <a:rPr b="1" i="1" lang="en"/>
              <a:t>12.00 - 12.30: Lunch</a:t>
            </a:r>
            <a:br>
              <a:rPr lang="en"/>
            </a:br>
            <a:r>
              <a:rPr lang="en"/>
              <a:t>12.30 - 1.15: Presentation Practice Run Through</a:t>
            </a:r>
            <a:br>
              <a:rPr lang="en"/>
            </a:br>
            <a:r>
              <a:rPr lang="en"/>
              <a:t>1.15- 2.15: 4 Year Plans</a:t>
            </a:r>
            <a:br>
              <a:rPr lang="en"/>
            </a:br>
            <a:r>
              <a:rPr b="1" i="1" lang="en"/>
              <a:t>2.15 - 2.30: Break</a:t>
            </a:r>
            <a:br>
              <a:rPr lang="en"/>
            </a:br>
            <a:r>
              <a:rPr lang="en"/>
              <a:t>2.30 - 3.15: How to be a competitive applicant</a:t>
            </a:r>
            <a:br>
              <a:rPr lang="en"/>
            </a:br>
            <a:r>
              <a:rPr lang="en"/>
              <a:t>3.15 - 3.30: Closing reflections</a:t>
            </a:r>
          </a:p>
        </p:txBody>
      </p:sp>
    </p:spTree>
  </p:cSld>
  <p:clrMapOvr>
    <a:masterClrMapping/>
  </p:clrMapOvr>
</p:sld>
</file>

<file path=ppt/slides/slide1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745" name="Shape 2745"/>
        <p:cNvGrpSpPr/>
        <p:nvPr/>
      </p:nvGrpSpPr>
      <p:grpSpPr>
        <a:xfrm>
          <a:off x="0" y="0"/>
          <a:ext cx="0" cy="0"/>
          <a:chOff x="0" y="0"/>
          <a:chExt cx="0" cy="0"/>
        </a:xfrm>
      </p:grpSpPr>
      <p:sp>
        <p:nvSpPr>
          <p:cNvPr id="2746" name="Shape 2746"/>
          <p:cNvSpPr txBox="1"/>
          <p:nvPr>
            <p:ph type="ctrTitle"/>
          </p:nvPr>
        </p:nvSpPr>
        <p:spPr>
          <a:xfrm>
            <a:off x="303125" y="344750"/>
            <a:ext cx="8400000" cy="688200"/>
          </a:xfrm>
          <a:prstGeom prst="rect">
            <a:avLst/>
          </a:prstGeom>
        </p:spPr>
        <p:txBody>
          <a:bodyPr anchorCtr="0" anchor="t" bIns="91425" lIns="91425" rIns="91425" tIns="91425">
            <a:noAutofit/>
          </a:bodyPr>
          <a:lstStyle/>
          <a:p>
            <a:pPr lvl="0" rtl="0">
              <a:spcBef>
                <a:spcPts val="0"/>
              </a:spcBef>
              <a:buNone/>
            </a:pPr>
            <a:r>
              <a:rPr lang="en" sz="3000"/>
              <a:t>Solar in your home</a:t>
            </a:r>
          </a:p>
        </p:txBody>
      </p:sp>
      <p:sp>
        <p:nvSpPr>
          <p:cNvPr id="2747" name="Shape 2747"/>
          <p:cNvSpPr txBox="1"/>
          <p:nvPr>
            <p:ph idx="1" type="subTitle"/>
          </p:nvPr>
        </p:nvSpPr>
        <p:spPr>
          <a:xfrm>
            <a:off x="468575" y="884900"/>
            <a:ext cx="8318700" cy="3563400"/>
          </a:xfrm>
          <a:prstGeom prst="rect">
            <a:avLst/>
          </a:prstGeom>
        </p:spPr>
        <p:txBody>
          <a:bodyPr anchorCtr="0" anchor="t" bIns="91425" lIns="91425" rIns="91425" tIns="91425">
            <a:noAutofit/>
          </a:bodyPr>
          <a:lstStyle/>
          <a:p>
            <a:pPr lvl="0" rtl="0">
              <a:spcBef>
                <a:spcPts val="0"/>
              </a:spcBef>
              <a:buNone/>
            </a:pPr>
            <a:r>
              <a:rPr b="1" i="1" lang="en" sz="2400"/>
              <a:t>Learning Target:</a:t>
            </a:r>
          </a:p>
          <a:p>
            <a:pPr indent="-365125" lvl="0" marL="365125" rtl="0">
              <a:lnSpc>
                <a:spcPct val="100000"/>
              </a:lnSpc>
              <a:spcBef>
                <a:spcPts val="0"/>
              </a:spcBef>
              <a:buClr>
                <a:srgbClr val="FFFFFF"/>
              </a:buClr>
              <a:buSzPct val="100000"/>
              <a:buFont typeface="Lato"/>
              <a:buChar char="•"/>
            </a:pPr>
            <a:r>
              <a:rPr lang="en" sz="2400">
                <a:solidFill>
                  <a:srgbClr val="FFFFFF"/>
                </a:solidFill>
              </a:rPr>
              <a:t>To be able to size a solar system that would power your home.</a:t>
            </a:r>
          </a:p>
          <a:p>
            <a:pPr lvl="0" rtl="0">
              <a:lnSpc>
                <a:spcPct val="100000"/>
              </a:lnSpc>
              <a:spcBef>
                <a:spcPts val="0"/>
              </a:spcBef>
              <a:buNone/>
            </a:pPr>
            <a:r>
              <a:t/>
            </a:r>
            <a:endParaRPr sz="2400">
              <a:solidFill>
                <a:srgbClr val="FFFFFF"/>
              </a:solidFill>
            </a:endParaRPr>
          </a:p>
          <a:p>
            <a:pPr lvl="0" rtl="0">
              <a:lnSpc>
                <a:spcPct val="100000"/>
              </a:lnSpc>
              <a:spcBef>
                <a:spcPts val="0"/>
              </a:spcBef>
              <a:buNone/>
            </a:pPr>
            <a:r>
              <a:rPr b="1" i="1" lang="en" sz="3000"/>
              <a:t>Warm Up</a:t>
            </a:r>
          </a:p>
          <a:p>
            <a:pPr lvl="0" rtl="0">
              <a:lnSpc>
                <a:spcPct val="100000"/>
              </a:lnSpc>
              <a:spcBef>
                <a:spcPts val="0"/>
              </a:spcBef>
              <a:buNone/>
            </a:pPr>
            <a:r>
              <a:rPr lang="en" sz="2400"/>
              <a:t>If you were to design a solar system for your home, what information would you need? Write in your notebook.</a:t>
            </a:r>
          </a:p>
        </p:txBody>
      </p:sp>
      <p:sp>
        <p:nvSpPr>
          <p:cNvPr id="2748" name="Shape 2748"/>
          <p:cNvSpPr txBox="1"/>
          <p:nvPr/>
        </p:nvSpPr>
        <p:spPr>
          <a:xfrm>
            <a:off x="3764150" y="-81600"/>
            <a:ext cx="5277300" cy="473400"/>
          </a:xfrm>
          <a:prstGeom prst="rect">
            <a:avLst/>
          </a:prstGeom>
          <a:noFill/>
          <a:ln>
            <a:noFill/>
          </a:ln>
        </p:spPr>
        <p:txBody>
          <a:bodyPr anchorCtr="0" anchor="t" bIns="91425" lIns="91425" rIns="91425" tIns="91425">
            <a:noAutofit/>
          </a:bodyPr>
          <a:lstStyle/>
          <a:p>
            <a:pPr lvl="0" rtl="0">
              <a:spcBef>
                <a:spcPts val="0"/>
              </a:spcBef>
              <a:buNone/>
            </a:pPr>
            <a:r>
              <a:rPr lang="en" sz="3000">
                <a:solidFill>
                  <a:srgbClr val="FFFFFF"/>
                </a:solidFill>
                <a:latin typeface="Raleway"/>
                <a:ea typeface="Raleway"/>
                <a:cs typeface="Raleway"/>
                <a:sym typeface="Raleway"/>
              </a:rPr>
              <a:t>Thur</a:t>
            </a:r>
            <a:r>
              <a:rPr lang="en" sz="3000">
                <a:solidFill>
                  <a:srgbClr val="FFFFFF"/>
                </a:solidFill>
                <a:latin typeface="Raleway"/>
                <a:ea typeface="Raleway"/>
                <a:cs typeface="Raleway"/>
                <a:sym typeface="Raleway"/>
              </a:rPr>
              <a:t>sday July 14th 2016 </a:t>
            </a:r>
          </a:p>
        </p:txBody>
      </p:sp>
    </p:spTree>
  </p:cSld>
  <p:clrMapOvr>
    <a:masterClrMapping/>
  </p:clrMapOvr>
</p:sld>
</file>

<file path=ppt/slides/slide1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752" name="Shape 2752"/>
        <p:cNvGrpSpPr/>
        <p:nvPr/>
      </p:nvGrpSpPr>
      <p:grpSpPr>
        <a:xfrm>
          <a:off x="0" y="0"/>
          <a:ext cx="0" cy="0"/>
          <a:chOff x="0" y="0"/>
          <a:chExt cx="0" cy="0"/>
        </a:xfrm>
      </p:grpSpPr>
      <p:sp>
        <p:nvSpPr>
          <p:cNvPr id="2753" name="Shape 2753"/>
          <p:cNvSpPr txBox="1"/>
          <p:nvPr>
            <p:ph type="title"/>
          </p:nvPr>
        </p:nvSpPr>
        <p:spPr>
          <a:xfrm>
            <a:off x="471025" y="575950"/>
            <a:ext cx="8250900" cy="635400"/>
          </a:xfrm>
          <a:prstGeom prst="rect">
            <a:avLst/>
          </a:prstGeom>
        </p:spPr>
        <p:txBody>
          <a:bodyPr anchorCtr="0" anchor="t" bIns="91425" lIns="91425" rIns="91425" tIns="91425">
            <a:noAutofit/>
          </a:bodyPr>
          <a:lstStyle/>
          <a:p>
            <a:pPr lvl="0">
              <a:spcBef>
                <a:spcPts val="0"/>
              </a:spcBef>
              <a:buNone/>
            </a:pPr>
            <a:r>
              <a:rPr lang="en"/>
              <a:t>Size a system for your home</a:t>
            </a:r>
          </a:p>
        </p:txBody>
      </p:sp>
      <p:sp>
        <p:nvSpPr>
          <p:cNvPr id="2754" name="Shape 2754"/>
          <p:cNvSpPr txBox="1"/>
          <p:nvPr>
            <p:ph idx="1" type="body"/>
          </p:nvPr>
        </p:nvSpPr>
        <p:spPr>
          <a:xfrm>
            <a:off x="2765100" y="1168800"/>
            <a:ext cx="2958300" cy="3276900"/>
          </a:xfrm>
          <a:prstGeom prst="rect">
            <a:avLst/>
          </a:prstGeom>
        </p:spPr>
        <p:txBody>
          <a:bodyPr anchorCtr="0" anchor="t" bIns="91425" lIns="91425" rIns="91425" tIns="91425">
            <a:noAutofit/>
          </a:bodyPr>
          <a:lstStyle/>
          <a:p>
            <a:pPr lvl="0" rtl="0">
              <a:spcBef>
                <a:spcPts val="0"/>
              </a:spcBef>
              <a:buNone/>
            </a:pPr>
            <a:r>
              <a:rPr i="1" lang="en" sz="1400"/>
              <a:t>Refrigerator 1-2kWh per day</a:t>
            </a:r>
          </a:p>
          <a:p>
            <a:pPr lvl="0" rtl="0">
              <a:spcBef>
                <a:spcPts val="0"/>
              </a:spcBef>
              <a:buNone/>
            </a:pPr>
            <a:r>
              <a:rPr lang="en" sz="1400"/>
              <a:t>Light bulbs	 incandescent - 60W</a:t>
            </a:r>
            <a:br>
              <a:rPr lang="en" sz="1400"/>
            </a:br>
            <a:r>
              <a:rPr lang="en" sz="1400"/>
              <a:t>		Fluorescent 15W	</a:t>
            </a:r>
            <a:br>
              <a:rPr lang="en" sz="1400"/>
            </a:br>
            <a:r>
              <a:rPr lang="en" sz="1400"/>
              <a:t>		LED 6W</a:t>
            </a:r>
          </a:p>
          <a:p>
            <a:pPr lvl="0" rtl="0">
              <a:spcBef>
                <a:spcPts val="0"/>
              </a:spcBef>
              <a:buNone/>
            </a:pPr>
            <a:r>
              <a:rPr lang="en" sz="1400"/>
              <a:t>Desktop Computer 100W</a:t>
            </a:r>
          </a:p>
          <a:p>
            <a:pPr lvl="0" rtl="0">
              <a:spcBef>
                <a:spcPts val="0"/>
              </a:spcBef>
              <a:buNone/>
            </a:pPr>
            <a:r>
              <a:rPr lang="en" sz="1400"/>
              <a:t>TV 100 - 200W</a:t>
            </a:r>
          </a:p>
          <a:p>
            <a:pPr lvl="0" rtl="0">
              <a:spcBef>
                <a:spcPts val="0"/>
              </a:spcBef>
              <a:buNone/>
            </a:pPr>
            <a:r>
              <a:rPr lang="en" sz="1400"/>
              <a:t>Clothes dryer - 300 - 400W</a:t>
            </a:r>
          </a:p>
          <a:p>
            <a:pPr lvl="0" rtl="0">
              <a:spcBef>
                <a:spcPts val="0"/>
              </a:spcBef>
              <a:buNone/>
            </a:pPr>
            <a:r>
              <a:rPr lang="en" sz="1400"/>
              <a:t>Dishwasher - 1500W</a:t>
            </a:r>
          </a:p>
          <a:p>
            <a:pPr lvl="0" rtl="0">
              <a:spcBef>
                <a:spcPts val="0"/>
              </a:spcBef>
              <a:buClr>
                <a:srgbClr val="000000"/>
              </a:buClr>
              <a:buSzPct val="61111"/>
              <a:buFont typeface="Arial"/>
              <a:buNone/>
            </a:pPr>
            <a:r>
              <a:t/>
            </a:r>
            <a:endParaRPr/>
          </a:p>
        </p:txBody>
      </p:sp>
      <p:sp>
        <p:nvSpPr>
          <p:cNvPr id="2755" name="Shape 2755"/>
          <p:cNvSpPr txBox="1"/>
          <p:nvPr/>
        </p:nvSpPr>
        <p:spPr>
          <a:xfrm>
            <a:off x="5548575" y="1321200"/>
            <a:ext cx="3245700" cy="3000000"/>
          </a:xfrm>
          <a:prstGeom prst="rect">
            <a:avLst/>
          </a:prstGeom>
          <a:noFill/>
          <a:ln>
            <a:noFill/>
          </a:ln>
        </p:spPr>
        <p:txBody>
          <a:bodyPr anchorCtr="0" anchor="ctr" bIns="91425" lIns="91425" rIns="91425" tIns="91425">
            <a:noAutofit/>
          </a:bodyPr>
          <a:lstStyle/>
          <a:p>
            <a:pPr lvl="0" rtl="0">
              <a:lnSpc>
                <a:spcPct val="115000"/>
              </a:lnSpc>
              <a:spcBef>
                <a:spcPts val="0"/>
              </a:spcBef>
              <a:spcAft>
                <a:spcPts val="1600"/>
              </a:spcAft>
              <a:buNone/>
            </a:pPr>
            <a:r>
              <a:rPr lang="en">
                <a:solidFill>
                  <a:schemeClr val="dk2"/>
                </a:solidFill>
                <a:latin typeface="Lato"/>
                <a:ea typeface="Lato"/>
                <a:cs typeface="Lato"/>
                <a:sym typeface="Lato"/>
              </a:rPr>
              <a:t>Microwave - 1500W</a:t>
            </a:r>
          </a:p>
          <a:p>
            <a:pPr lvl="0" rtl="0">
              <a:lnSpc>
                <a:spcPct val="115000"/>
              </a:lnSpc>
              <a:spcBef>
                <a:spcPts val="0"/>
              </a:spcBef>
              <a:spcAft>
                <a:spcPts val="1600"/>
              </a:spcAft>
              <a:buNone/>
            </a:pPr>
            <a:r>
              <a:rPr lang="en">
                <a:solidFill>
                  <a:schemeClr val="dk2"/>
                </a:solidFill>
                <a:latin typeface="Lato"/>
                <a:ea typeface="Lato"/>
                <a:cs typeface="Lato"/>
                <a:sym typeface="Lato"/>
              </a:rPr>
              <a:t>Curling iron / hair straightener - 100W</a:t>
            </a:r>
          </a:p>
          <a:p>
            <a:pPr lvl="0" rtl="0">
              <a:lnSpc>
                <a:spcPct val="115000"/>
              </a:lnSpc>
              <a:spcBef>
                <a:spcPts val="0"/>
              </a:spcBef>
              <a:spcAft>
                <a:spcPts val="1600"/>
              </a:spcAft>
              <a:buNone/>
            </a:pPr>
            <a:r>
              <a:rPr lang="en">
                <a:solidFill>
                  <a:schemeClr val="dk2"/>
                </a:solidFill>
                <a:latin typeface="Lato"/>
                <a:ea typeface="Lato"/>
                <a:cs typeface="Lato"/>
                <a:sym typeface="Lato"/>
              </a:rPr>
              <a:t>Electric heater 1500W</a:t>
            </a:r>
          </a:p>
          <a:p>
            <a:pPr lvl="0" rtl="0">
              <a:lnSpc>
                <a:spcPct val="115000"/>
              </a:lnSpc>
              <a:spcBef>
                <a:spcPts val="0"/>
              </a:spcBef>
              <a:spcAft>
                <a:spcPts val="1600"/>
              </a:spcAft>
              <a:buNone/>
            </a:pPr>
            <a:r>
              <a:rPr lang="en">
                <a:solidFill>
                  <a:schemeClr val="dk2"/>
                </a:solidFill>
                <a:latin typeface="Lato"/>
                <a:ea typeface="Lato"/>
                <a:cs typeface="Lato"/>
                <a:sym typeface="Lato"/>
              </a:rPr>
              <a:t>Cell phone charger 4W</a:t>
            </a:r>
          </a:p>
          <a:p>
            <a:pPr lvl="0" rtl="0">
              <a:lnSpc>
                <a:spcPct val="115000"/>
              </a:lnSpc>
              <a:spcBef>
                <a:spcPts val="0"/>
              </a:spcBef>
              <a:spcAft>
                <a:spcPts val="1600"/>
              </a:spcAft>
              <a:buNone/>
            </a:pPr>
            <a:r>
              <a:rPr lang="en">
                <a:solidFill>
                  <a:schemeClr val="dk2"/>
                </a:solidFill>
                <a:latin typeface="Lato"/>
                <a:ea typeface="Lato"/>
                <a:cs typeface="Lato"/>
                <a:sym typeface="Lato"/>
              </a:rPr>
              <a:t>Gaming console 200W</a:t>
            </a:r>
          </a:p>
          <a:p>
            <a:pPr lvl="0" rtl="0">
              <a:lnSpc>
                <a:spcPct val="115000"/>
              </a:lnSpc>
              <a:spcBef>
                <a:spcPts val="0"/>
              </a:spcBef>
              <a:spcAft>
                <a:spcPts val="1600"/>
              </a:spcAft>
              <a:buNone/>
            </a:pPr>
            <a:r>
              <a:rPr lang="en">
                <a:solidFill>
                  <a:schemeClr val="dk2"/>
                </a:solidFill>
                <a:latin typeface="Lato"/>
                <a:ea typeface="Lato"/>
                <a:cs typeface="Lato"/>
                <a:sym typeface="Lato"/>
              </a:rPr>
              <a:t>Central AC 5,000W</a:t>
            </a:r>
          </a:p>
          <a:p>
            <a:pPr lvl="0" rtl="0">
              <a:lnSpc>
                <a:spcPct val="115000"/>
              </a:lnSpc>
              <a:spcBef>
                <a:spcPts val="0"/>
              </a:spcBef>
              <a:spcAft>
                <a:spcPts val="1600"/>
              </a:spcAft>
              <a:buNone/>
            </a:pPr>
            <a:r>
              <a:rPr lang="en" u="sng">
                <a:solidFill>
                  <a:schemeClr val="hlink"/>
                </a:solidFill>
                <a:latin typeface="Lato"/>
                <a:ea typeface="Lato"/>
                <a:cs typeface="Lato"/>
                <a:sym typeface="Lato"/>
                <a:hlinkClick r:id="rId3"/>
              </a:rPr>
              <a:t>More here</a:t>
            </a:r>
          </a:p>
        </p:txBody>
      </p:sp>
      <p:sp>
        <p:nvSpPr>
          <p:cNvPr id="2756" name="Shape 2756"/>
          <p:cNvSpPr txBox="1"/>
          <p:nvPr>
            <p:ph idx="1" type="body"/>
          </p:nvPr>
        </p:nvSpPr>
        <p:spPr>
          <a:xfrm>
            <a:off x="346200" y="1290975"/>
            <a:ext cx="2206500" cy="2834400"/>
          </a:xfrm>
          <a:prstGeom prst="rect">
            <a:avLst/>
          </a:prstGeom>
          <a:ln cap="flat" cmpd="sng" w="9525">
            <a:solidFill>
              <a:srgbClr val="000000"/>
            </a:solidFill>
            <a:prstDash val="solid"/>
            <a:round/>
            <a:headEnd len="med" w="med" type="none"/>
            <a:tailEnd len="med" w="med" type="none"/>
          </a:ln>
        </p:spPr>
        <p:txBody>
          <a:bodyPr anchorCtr="0" anchor="t" bIns="91425" lIns="91425" rIns="91425" tIns="91425">
            <a:noAutofit/>
          </a:bodyPr>
          <a:lstStyle/>
          <a:p>
            <a:pPr lvl="0" rtl="0">
              <a:spcBef>
                <a:spcPts val="0"/>
              </a:spcBef>
              <a:buNone/>
            </a:pPr>
            <a:r>
              <a:rPr lang="en"/>
              <a:t>1 panel = 250 W</a:t>
            </a:r>
          </a:p>
          <a:p>
            <a:pPr lvl="0" rtl="0">
              <a:spcBef>
                <a:spcPts val="0"/>
              </a:spcBef>
              <a:buNone/>
            </a:pPr>
            <a:r>
              <a:rPr lang="en"/>
              <a:t>$200 / panel</a:t>
            </a:r>
          </a:p>
          <a:p>
            <a:pPr lvl="0" rtl="0">
              <a:spcBef>
                <a:spcPts val="0"/>
              </a:spcBef>
              <a:buNone/>
            </a:pPr>
            <a:r>
              <a:rPr lang="en"/>
              <a:t>Sun hours 5</a:t>
            </a:r>
          </a:p>
          <a:p>
            <a:pPr lvl="0">
              <a:spcBef>
                <a:spcPts val="0"/>
              </a:spcBef>
              <a:buNone/>
            </a:pPr>
            <a:r>
              <a:rPr lang="en"/>
              <a:t>Efficiency is 77%</a:t>
            </a:r>
          </a:p>
          <a:p>
            <a:pPr lvl="0" rtl="0">
              <a:spcBef>
                <a:spcPts val="0"/>
              </a:spcBef>
              <a:buNone/>
            </a:pPr>
            <a:r>
              <a:rPr lang="en" u="sng"/>
              <a:t>Extension</a:t>
            </a:r>
            <a:br>
              <a:rPr lang="en"/>
            </a:br>
            <a:r>
              <a:rPr lang="en"/>
              <a:t>10W per square ft</a:t>
            </a:r>
          </a:p>
        </p:txBody>
      </p:sp>
    </p:spTree>
  </p:cSld>
  <p:clrMapOvr>
    <a:masterClrMapping/>
  </p:clrMapOvr>
</p:sld>
</file>

<file path=ppt/slides/slide1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760" name="Shape 2760"/>
        <p:cNvGrpSpPr/>
        <p:nvPr/>
      </p:nvGrpSpPr>
      <p:grpSpPr>
        <a:xfrm>
          <a:off x="0" y="0"/>
          <a:ext cx="0" cy="0"/>
          <a:chOff x="0" y="0"/>
          <a:chExt cx="0" cy="0"/>
        </a:xfrm>
      </p:grpSpPr>
      <p:sp>
        <p:nvSpPr>
          <p:cNvPr id="2761" name="Shape 2761"/>
          <p:cNvSpPr txBox="1"/>
          <p:nvPr>
            <p:ph type="ctrTitle"/>
          </p:nvPr>
        </p:nvSpPr>
        <p:spPr>
          <a:xfrm>
            <a:off x="303125" y="344750"/>
            <a:ext cx="8400000" cy="688200"/>
          </a:xfrm>
          <a:prstGeom prst="rect">
            <a:avLst/>
          </a:prstGeom>
        </p:spPr>
        <p:txBody>
          <a:bodyPr anchorCtr="0" anchor="t" bIns="91425" lIns="91425" rIns="91425" tIns="91425">
            <a:noAutofit/>
          </a:bodyPr>
          <a:lstStyle/>
          <a:p>
            <a:pPr lvl="0" rtl="0">
              <a:spcBef>
                <a:spcPts val="0"/>
              </a:spcBef>
              <a:buNone/>
            </a:pPr>
            <a:r>
              <a:rPr lang="en" sz="3000"/>
              <a:t>Solar in your home</a:t>
            </a:r>
          </a:p>
        </p:txBody>
      </p:sp>
      <p:sp>
        <p:nvSpPr>
          <p:cNvPr id="2762" name="Shape 2762"/>
          <p:cNvSpPr txBox="1"/>
          <p:nvPr>
            <p:ph idx="1" type="subTitle"/>
          </p:nvPr>
        </p:nvSpPr>
        <p:spPr>
          <a:xfrm>
            <a:off x="468575" y="884900"/>
            <a:ext cx="8318700" cy="3563400"/>
          </a:xfrm>
          <a:prstGeom prst="rect">
            <a:avLst/>
          </a:prstGeom>
        </p:spPr>
        <p:txBody>
          <a:bodyPr anchorCtr="0" anchor="t" bIns="91425" lIns="91425" rIns="91425" tIns="91425">
            <a:noAutofit/>
          </a:bodyPr>
          <a:lstStyle/>
          <a:p>
            <a:pPr lvl="0" rtl="0">
              <a:spcBef>
                <a:spcPts val="0"/>
              </a:spcBef>
              <a:buNone/>
            </a:pPr>
            <a:r>
              <a:rPr b="1" i="1" lang="en" sz="2400"/>
              <a:t>Learning Target:</a:t>
            </a:r>
          </a:p>
          <a:p>
            <a:pPr indent="-365125" lvl="0" marL="365125" rtl="0">
              <a:lnSpc>
                <a:spcPct val="100000"/>
              </a:lnSpc>
              <a:spcBef>
                <a:spcPts val="0"/>
              </a:spcBef>
              <a:buClr>
                <a:srgbClr val="FFFFFF"/>
              </a:buClr>
              <a:buSzPct val="100000"/>
              <a:buFont typeface="Lato"/>
              <a:buChar char="•"/>
            </a:pPr>
            <a:r>
              <a:rPr lang="en" sz="2400">
                <a:solidFill>
                  <a:srgbClr val="FFFFFF"/>
                </a:solidFill>
              </a:rPr>
              <a:t>To prepare an OUTSTANDING presentation for tomorrow</a:t>
            </a:r>
          </a:p>
          <a:p>
            <a:pPr lvl="0" rtl="0">
              <a:lnSpc>
                <a:spcPct val="100000"/>
              </a:lnSpc>
              <a:spcBef>
                <a:spcPts val="0"/>
              </a:spcBef>
              <a:buNone/>
            </a:pPr>
            <a:r>
              <a:t/>
            </a:r>
            <a:endParaRPr sz="2400">
              <a:solidFill>
                <a:srgbClr val="FFFFFF"/>
              </a:solidFill>
            </a:endParaRPr>
          </a:p>
          <a:p>
            <a:pPr lvl="0" rtl="0">
              <a:lnSpc>
                <a:spcPct val="100000"/>
              </a:lnSpc>
              <a:spcBef>
                <a:spcPts val="0"/>
              </a:spcBef>
              <a:buNone/>
            </a:pPr>
            <a:r>
              <a:rPr b="1" i="1" lang="en" sz="3000"/>
              <a:t>Warm Up</a:t>
            </a:r>
          </a:p>
          <a:p>
            <a:pPr lvl="0" rtl="0">
              <a:lnSpc>
                <a:spcPct val="100000"/>
              </a:lnSpc>
              <a:spcBef>
                <a:spcPts val="0"/>
              </a:spcBef>
              <a:buNone/>
            </a:pPr>
            <a:r>
              <a:rPr lang="en" sz="2400"/>
              <a:t>What were the two things you and your group decided you need to work on when presenting? How can you think about these two things when preparing for the presentation?</a:t>
            </a:r>
          </a:p>
        </p:txBody>
      </p:sp>
      <p:sp>
        <p:nvSpPr>
          <p:cNvPr id="2763" name="Shape 2763"/>
          <p:cNvSpPr txBox="1"/>
          <p:nvPr/>
        </p:nvSpPr>
        <p:spPr>
          <a:xfrm>
            <a:off x="3764150" y="-81600"/>
            <a:ext cx="5277300" cy="473400"/>
          </a:xfrm>
          <a:prstGeom prst="rect">
            <a:avLst/>
          </a:prstGeom>
          <a:noFill/>
          <a:ln>
            <a:noFill/>
          </a:ln>
        </p:spPr>
        <p:txBody>
          <a:bodyPr anchorCtr="0" anchor="t" bIns="91425" lIns="91425" rIns="91425" tIns="91425">
            <a:noAutofit/>
          </a:bodyPr>
          <a:lstStyle/>
          <a:p>
            <a:pPr lvl="0" rtl="0">
              <a:spcBef>
                <a:spcPts val="0"/>
              </a:spcBef>
              <a:buNone/>
            </a:pPr>
            <a:r>
              <a:rPr lang="en" sz="3000">
                <a:solidFill>
                  <a:srgbClr val="FFFFFF"/>
                </a:solidFill>
                <a:latin typeface="Raleway"/>
                <a:ea typeface="Raleway"/>
                <a:cs typeface="Raleway"/>
                <a:sym typeface="Raleway"/>
              </a:rPr>
              <a:t>Thursday July 14th 2016 </a:t>
            </a:r>
          </a:p>
        </p:txBody>
      </p:sp>
    </p:spTree>
  </p:cSld>
  <p:clrMapOvr>
    <a:masterClrMapping/>
  </p:clrMapOvr>
</p:sld>
</file>

<file path=ppt/slides/slide1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767" name="Shape 2767"/>
        <p:cNvGrpSpPr/>
        <p:nvPr/>
      </p:nvGrpSpPr>
      <p:grpSpPr>
        <a:xfrm>
          <a:off x="0" y="0"/>
          <a:ext cx="0" cy="0"/>
          <a:chOff x="0" y="0"/>
          <a:chExt cx="0" cy="0"/>
        </a:xfrm>
      </p:grpSpPr>
      <p:sp>
        <p:nvSpPr>
          <p:cNvPr id="2768" name="Shape 2768"/>
          <p:cNvSpPr txBox="1"/>
          <p:nvPr>
            <p:ph type="title"/>
          </p:nvPr>
        </p:nvSpPr>
        <p:spPr>
          <a:xfrm>
            <a:off x="0" y="189025"/>
            <a:ext cx="4290900" cy="1144200"/>
          </a:xfrm>
          <a:prstGeom prst="rect">
            <a:avLst/>
          </a:prstGeom>
        </p:spPr>
        <p:txBody>
          <a:bodyPr anchorCtr="0" anchor="b" bIns="91425" lIns="91425" rIns="91425" tIns="91425">
            <a:noAutofit/>
          </a:bodyPr>
          <a:lstStyle/>
          <a:p>
            <a:pPr lvl="0" rtl="0">
              <a:spcBef>
                <a:spcPts val="0"/>
              </a:spcBef>
              <a:buNone/>
            </a:pPr>
            <a:r>
              <a:rPr lang="en" sz="3000"/>
              <a:t>Presentation Guidelines for Friday</a:t>
            </a:r>
          </a:p>
        </p:txBody>
      </p:sp>
      <p:sp>
        <p:nvSpPr>
          <p:cNvPr id="2769" name="Shape 2769"/>
          <p:cNvSpPr txBox="1"/>
          <p:nvPr>
            <p:ph idx="2" type="body"/>
          </p:nvPr>
        </p:nvSpPr>
        <p:spPr>
          <a:xfrm>
            <a:off x="4138675" y="0"/>
            <a:ext cx="5047200" cy="5143500"/>
          </a:xfrm>
          <a:prstGeom prst="rect">
            <a:avLst/>
          </a:prstGeom>
          <a:solidFill>
            <a:schemeClr val="dk1"/>
          </a:solidFill>
        </p:spPr>
        <p:txBody>
          <a:bodyPr anchorCtr="0" anchor="ctr" bIns="91425" lIns="91425" rIns="91425" tIns="91425">
            <a:noAutofit/>
          </a:bodyPr>
          <a:lstStyle/>
          <a:p>
            <a:pPr indent="-228600" lvl="0" marL="457200" rtl="0">
              <a:spcBef>
                <a:spcPts val="0"/>
              </a:spcBef>
              <a:buAutoNum type="arabicPeriod"/>
            </a:pPr>
            <a:r>
              <a:rPr lang="en"/>
              <a:t>Why did you build it and where is it going?</a:t>
            </a:r>
          </a:p>
          <a:p>
            <a:pPr indent="-228600" lvl="0" marL="457200" rtl="0">
              <a:spcBef>
                <a:spcPts val="0"/>
              </a:spcBef>
              <a:buAutoNum type="arabicPeriod"/>
            </a:pPr>
            <a:r>
              <a:rPr lang="en"/>
              <a:t>What do the terms voltage, current, power and energy mean?</a:t>
            </a:r>
          </a:p>
          <a:p>
            <a:pPr indent="-228600" lvl="0" marL="457200" rtl="0">
              <a:spcBef>
                <a:spcPts val="0"/>
              </a:spcBef>
              <a:buAutoNum type="arabicPeriod"/>
            </a:pPr>
            <a:r>
              <a:rPr lang="en"/>
              <a:t>How does electricity flow through the suitcase?</a:t>
            </a:r>
          </a:p>
          <a:p>
            <a:pPr indent="-228600" lvl="0" marL="457200" rtl="0">
              <a:spcBef>
                <a:spcPts val="0"/>
              </a:spcBef>
              <a:buAutoNum type="arabicPeriod"/>
            </a:pPr>
            <a:r>
              <a:rPr lang="en"/>
              <a:t>What does the charge controller show?</a:t>
            </a:r>
          </a:p>
          <a:p>
            <a:pPr indent="-228600" lvl="0" marL="457200" rtl="0">
              <a:spcBef>
                <a:spcPts val="0"/>
              </a:spcBef>
              <a:buAutoNum type="arabicPeriod"/>
            </a:pPr>
            <a:r>
              <a:rPr lang="en"/>
              <a:t>What have you learned about solar systems and their uses?</a:t>
            </a:r>
          </a:p>
          <a:p>
            <a:pPr indent="-228600" lvl="0" marL="457200" rtl="0">
              <a:spcBef>
                <a:spcPts val="0"/>
              </a:spcBef>
              <a:buAutoNum type="arabicPeriod"/>
            </a:pPr>
            <a:r>
              <a:rPr lang="en"/>
              <a:t>What skills have you been able to develop and practice during this program?</a:t>
            </a:r>
          </a:p>
          <a:p>
            <a:pPr indent="-228600" lvl="0" marL="457200" rtl="0">
              <a:spcBef>
                <a:spcPts val="0"/>
              </a:spcBef>
              <a:buAutoNum type="arabicPeriod"/>
            </a:pPr>
            <a:r>
              <a:rPr lang="en"/>
              <a:t>What have you learned about college options?</a:t>
            </a:r>
          </a:p>
          <a:p>
            <a:pPr indent="-228600" lvl="0" marL="457200" rtl="0">
              <a:spcBef>
                <a:spcPts val="0"/>
              </a:spcBef>
              <a:buAutoNum type="arabicPeriod"/>
            </a:pPr>
            <a:r>
              <a:rPr lang="en"/>
              <a:t>What have you learned about STEM careers?</a:t>
            </a:r>
          </a:p>
        </p:txBody>
      </p:sp>
      <p:sp>
        <p:nvSpPr>
          <p:cNvPr id="2770" name="Shape 2770"/>
          <p:cNvSpPr txBox="1"/>
          <p:nvPr/>
        </p:nvSpPr>
        <p:spPr>
          <a:xfrm>
            <a:off x="0" y="1333225"/>
            <a:ext cx="4138800" cy="3591300"/>
          </a:xfrm>
          <a:prstGeom prst="rect">
            <a:avLst/>
          </a:prstGeom>
          <a:noFill/>
          <a:ln>
            <a:noFill/>
          </a:ln>
        </p:spPr>
        <p:txBody>
          <a:bodyPr anchorCtr="0" anchor="t" bIns="91425" lIns="91425" rIns="91425" tIns="91425">
            <a:noAutofit/>
          </a:bodyPr>
          <a:lstStyle/>
          <a:p>
            <a:pPr indent="-342900" lvl="0" marL="457200" rtl="0">
              <a:spcBef>
                <a:spcPts val="0"/>
              </a:spcBef>
              <a:buSzPct val="100000"/>
              <a:buFont typeface="Lato"/>
              <a:buChar char="●"/>
            </a:pPr>
            <a:r>
              <a:rPr lang="en" sz="1800">
                <a:latin typeface="Lato"/>
                <a:ea typeface="Lato"/>
                <a:cs typeface="Lato"/>
                <a:sym typeface="Lato"/>
              </a:rPr>
              <a:t>Ensure that presentation time is split equally between group members. </a:t>
            </a:r>
          </a:p>
          <a:p>
            <a:pPr indent="-342900" lvl="0" marL="457200" rtl="0">
              <a:spcBef>
                <a:spcPts val="0"/>
              </a:spcBef>
              <a:buSzPct val="100000"/>
              <a:buFont typeface="Lato"/>
              <a:buChar char="●"/>
            </a:pPr>
            <a:r>
              <a:rPr lang="en" sz="1800">
                <a:latin typeface="Lato"/>
                <a:ea typeface="Lato"/>
                <a:cs typeface="Lato"/>
                <a:sym typeface="Lato"/>
              </a:rPr>
              <a:t>Presentation is 10 minutes long.</a:t>
            </a:r>
          </a:p>
          <a:p>
            <a:pPr indent="-342900" lvl="0" marL="457200" rtl="0">
              <a:spcBef>
                <a:spcPts val="0"/>
              </a:spcBef>
              <a:buSzPct val="100000"/>
              <a:buFont typeface="Lato"/>
              <a:buChar char="●"/>
            </a:pPr>
            <a:r>
              <a:rPr lang="en" sz="1800">
                <a:latin typeface="Lato"/>
                <a:ea typeface="Lato"/>
                <a:cs typeface="Lato"/>
                <a:sym typeface="Lato"/>
              </a:rPr>
              <a:t>All members must have notes to reference during their presentations.</a:t>
            </a:r>
          </a:p>
          <a:p>
            <a:pPr indent="-342900" lvl="0" marL="457200" rtl="0">
              <a:spcBef>
                <a:spcPts val="0"/>
              </a:spcBef>
              <a:buSzPct val="100000"/>
              <a:buFont typeface="Lato"/>
              <a:buChar char="●"/>
            </a:pPr>
            <a:r>
              <a:rPr lang="en" sz="1800">
                <a:latin typeface="Lato"/>
                <a:ea typeface="Lato"/>
                <a:cs typeface="Lato"/>
                <a:sym typeface="Lato"/>
              </a:rPr>
              <a:t>All members must be ready to answer questions on all topics.</a:t>
            </a:r>
          </a:p>
          <a:p>
            <a:pPr indent="-342900" lvl="0" marL="457200" rtl="0">
              <a:spcBef>
                <a:spcPts val="0"/>
              </a:spcBef>
              <a:buSzPct val="100000"/>
              <a:buFont typeface="Lato"/>
              <a:buChar char="●"/>
            </a:pPr>
            <a:r>
              <a:rPr lang="en" sz="1800">
                <a:latin typeface="Lato"/>
                <a:ea typeface="Lato"/>
                <a:cs typeface="Lato"/>
                <a:sym typeface="Lato"/>
              </a:rPr>
              <a:t>Use visual displays as you like - you can use up to 2 pieces of chart paper.</a:t>
            </a:r>
          </a:p>
        </p:txBody>
      </p:sp>
    </p:spTree>
  </p:cSld>
  <p:clrMapOvr>
    <a:masterClrMapping/>
  </p:clrMapOvr>
</p:sld>
</file>

<file path=ppt/slides/slide1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774" name="Shape 2774"/>
        <p:cNvGrpSpPr/>
        <p:nvPr/>
      </p:nvGrpSpPr>
      <p:grpSpPr>
        <a:xfrm>
          <a:off x="0" y="0"/>
          <a:ext cx="0" cy="0"/>
          <a:chOff x="0" y="0"/>
          <a:chExt cx="0" cy="0"/>
        </a:xfrm>
      </p:grpSpPr>
      <p:sp>
        <p:nvSpPr>
          <p:cNvPr id="2775" name="Shape 2775"/>
          <p:cNvSpPr txBox="1"/>
          <p:nvPr>
            <p:ph type="title"/>
          </p:nvPr>
        </p:nvSpPr>
        <p:spPr>
          <a:xfrm>
            <a:off x="374925" y="347350"/>
            <a:ext cx="8346900" cy="635400"/>
          </a:xfrm>
          <a:prstGeom prst="rect">
            <a:avLst/>
          </a:prstGeom>
        </p:spPr>
        <p:txBody>
          <a:bodyPr anchorCtr="0" anchor="t" bIns="91425" lIns="91425" rIns="91425" tIns="91425">
            <a:noAutofit/>
          </a:bodyPr>
          <a:lstStyle/>
          <a:p>
            <a:pPr lvl="0">
              <a:spcBef>
                <a:spcPts val="0"/>
              </a:spcBef>
              <a:buNone/>
            </a:pPr>
            <a:r>
              <a:rPr lang="en"/>
              <a:t>Practice Presentations 12.45 - 1.15</a:t>
            </a:r>
            <a:br>
              <a:rPr lang="en"/>
            </a:br>
            <a:r>
              <a:rPr b="0" lang="en" sz="1800"/>
              <a:t>Each group must present for 10 minutes</a:t>
            </a:r>
            <a:br>
              <a:rPr b="0" lang="en" sz="1800"/>
            </a:br>
            <a:r>
              <a:rPr b="0" lang="en" sz="1800"/>
              <a:t>Before presenting share your personal presentation goals with your partner in the other group</a:t>
            </a:r>
            <a:br>
              <a:rPr b="0" lang="en" sz="1800"/>
            </a:br>
            <a:r>
              <a:rPr b="0" lang="en" sz="1800"/>
              <a:t>Group watching has 5 minutes to give specific feedback</a:t>
            </a:r>
          </a:p>
        </p:txBody>
      </p:sp>
      <p:sp>
        <p:nvSpPr>
          <p:cNvPr id="2776" name="Shape 2776"/>
          <p:cNvSpPr txBox="1"/>
          <p:nvPr>
            <p:ph idx="1" type="body"/>
          </p:nvPr>
        </p:nvSpPr>
        <p:spPr>
          <a:xfrm>
            <a:off x="259800" y="2357775"/>
            <a:ext cx="2851500" cy="1823100"/>
          </a:xfrm>
          <a:prstGeom prst="rect">
            <a:avLst/>
          </a:prstGeom>
        </p:spPr>
        <p:txBody>
          <a:bodyPr anchorCtr="0" anchor="t" bIns="91425" lIns="91425" rIns="91425" tIns="91425">
            <a:noAutofit/>
          </a:bodyPr>
          <a:lstStyle/>
          <a:p>
            <a:pPr lvl="0">
              <a:spcBef>
                <a:spcPts val="0"/>
              </a:spcBef>
              <a:buNone/>
            </a:pPr>
            <a:r>
              <a:rPr b="1" lang="en"/>
              <a:t>201</a:t>
            </a:r>
            <a:br>
              <a:rPr b="1" lang="en"/>
            </a:br>
            <a:r>
              <a:rPr lang="en"/>
              <a:t>Uriel		Nancy</a:t>
            </a:r>
            <a:br>
              <a:rPr lang="en"/>
            </a:br>
            <a:r>
              <a:rPr lang="en"/>
              <a:t>Alondra		Brianna</a:t>
            </a:r>
            <a:br>
              <a:rPr lang="en"/>
            </a:br>
            <a:r>
              <a:rPr lang="en"/>
              <a:t>Safiya		Kimhort</a:t>
            </a:r>
            <a:br>
              <a:rPr lang="en"/>
            </a:br>
            <a:r>
              <a:rPr lang="en"/>
              <a:t>Andy		Cameron</a:t>
            </a:r>
          </a:p>
        </p:txBody>
      </p:sp>
      <p:sp>
        <p:nvSpPr>
          <p:cNvPr id="2777" name="Shape 2777"/>
          <p:cNvSpPr txBox="1"/>
          <p:nvPr>
            <p:ph idx="1" type="body"/>
          </p:nvPr>
        </p:nvSpPr>
        <p:spPr>
          <a:xfrm>
            <a:off x="3216525" y="2357775"/>
            <a:ext cx="2851500" cy="1539000"/>
          </a:xfrm>
          <a:prstGeom prst="rect">
            <a:avLst/>
          </a:prstGeom>
        </p:spPr>
        <p:txBody>
          <a:bodyPr anchorCtr="0" anchor="t" bIns="91425" lIns="91425" rIns="91425" tIns="91425">
            <a:noAutofit/>
          </a:bodyPr>
          <a:lstStyle/>
          <a:p>
            <a:pPr lvl="0" rtl="0">
              <a:spcBef>
                <a:spcPts val="0"/>
              </a:spcBef>
              <a:buNone/>
            </a:pPr>
            <a:r>
              <a:rPr b="1" lang="en"/>
              <a:t>Break Room</a:t>
            </a:r>
            <a:br>
              <a:rPr lang="en"/>
            </a:br>
            <a:r>
              <a:rPr lang="en"/>
              <a:t>Monica		Alexa J</a:t>
            </a:r>
            <a:br>
              <a:rPr lang="en"/>
            </a:br>
            <a:r>
              <a:rPr lang="en"/>
              <a:t>Kimberly	Alexa G</a:t>
            </a:r>
            <a:br>
              <a:rPr lang="en"/>
            </a:br>
            <a:r>
              <a:rPr lang="en"/>
              <a:t>Qin			Geoffrey</a:t>
            </a:r>
          </a:p>
        </p:txBody>
      </p:sp>
      <p:sp>
        <p:nvSpPr>
          <p:cNvPr id="2778" name="Shape 2778"/>
          <p:cNvSpPr txBox="1"/>
          <p:nvPr>
            <p:ph idx="1" type="body"/>
          </p:nvPr>
        </p:nvSpPr>
        <p:spPr>
          <a:xfrm>
            <a:off x="5991300" y="2333100"/>
            <a:ext cx="2851500" cy="1737900"/>
          </a:xfrm>
          <a:prstGeom prst="rect">
            <a:avLst/>
          </a:prstGeom>
        </p:spPr>
        <p:txBody>
          <a:bodyPr anchorCtr="0" anchor="t" bIns="91425" lIns="91425" rIns="91425" tIns="91425">
            <a:noAutofit/>
          </a:bodyPr>
          <a:lstStyle/>
          <a:p>
            <a:pPr lvl="0" rtl="0">
              <a:spcBef>
                <a:spcPts val="0"/>
              </a:spcBef>
              <a:buNone/>
            </a:pPr>
            <a:r>
              <a:rPr b="1" lang="en"/>
              <a:t>Downstairs</a:t>
            </a:r>
            <a:br>
              <a:rPr lang="en"/>
            </a:br>
            <a:r>
              <a:rPr lang="en"/>
              <a:t>Ahn			Christine</a:t>
            </a:r>
            <a:br>
              <a:rPr lang="en"/>
            </a:br>
            <a:r>
              <a:rPr lang="en"/>
              <a:t>Juan		Lupe</a:t>
            </a:r>
            <a:br>
              <a:rPr lang="en"/>
            </a:br>
            <a:r>
              <a:rPr lang="en"/>
              <a:t>Victoria		Josue</a:t>
            </a:r>
            <a:br>
              <a:rPr lang="en"/>
            </a:br>
            <a:r>
              <a:rPr lang="en"/>
              <a:t>Christie		Vien</a:t>
            </a:r>
          </a:p>
        </p:txBody>
      </p:sp>
    </p:spTree>
  </p:cSld>
  <p:clrMapOvr>
    <a:masterClrMapping/>
  </p:clrMapOvr>
</p:sld>
</file>

<file path=ppt/slides/slide1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782" name="Shape 2782"/>
        <p:cNvGrpSpPr/>
        <p:nvPr/>
      </p:nvGrpSpPr>
      <p:grpSpPr>
        <a:xfrm>
          <a:off x="0" y="0"/>
          <a:ext cx="0" cy="0"/>
          <a:chOff x="0" y="0"/>
          <a:chExt cx="0" cy="0"/>
        </a:xfrm>
      </p:grpSpPr>
      <p:sp>
        <p:nvSpPr>
          <p:cNvPr id="2783" name="Shape 2783"/>
          <p:cNvSpPr txBox="1"/>
          <p:nvPr>
            <p:ph type="title"/>
          </p:nvPr>
        </p:nvSpPr>
        <p:spPr>
          <a:xfrm>
            <a:off x="265500" y="178150"/>
            <a:ext cx="4045200" cy="1318200"/>
          </a:xfrm>
          <a:prstGeom prst="rect">
            <a:avLst/>
          </a:prstGeom>
        </p:spPr>
        <p:txBody>
          <a:bodyPr anchorCtr="0" anchor="b" bIns="91425" lIns="91425" rIns="91425" tIns="91425">
            <a:noAutofit/>
          </a:bodyPr>
          <a:lstStyle/>
          <a:p>
            <a:pPr lvl="0" rtl="0">
              <a:spcBef>
                <a:spcPts val="0"/>
              </a:spcBef>
              <a:buNone/>
            </a:pPr>
            <a:r>
              <a:rPr lang="en"/>
              <a:t>Day 14</a:t>
            </a:r>
          </a:p>
        </p:txBody>
      </p:sp>
      <p:sp>
        <p:nvSpPr>
          <p:cNvPr id="2784" name="Shape 2784"/>
          <p:cNvSpPr txBox="1"/>
          <p:nvPr>
            <p:ph idx="1" type="subTitle"/>
          </p:nvPr>
        </p:nvSpPr>
        <p:spPr>
          <a:xfrm>
            <a:off x="265500" y="1496350"/>
            <a:ext cx="4186200" cy="3359700"/>
          </a:xfrm>
          <a:prstGeom prst="rect">
            <a:avLst/>
          </a:prstGeom>
        </p:spPr>
        <p:txBody>
          <a:bodyPr anchorCtr="0" anchor="t" bIns="91425" lIns="91425" rIns="91425" tIns="91425">
            <a:noAutofit/>
          </a:bodyPr>
          <a:lstStyle/>
          <a:p>
            <a:pPr lvl="0" rtl="0">
              <a:spcBef>
                <a:spcPts val="0"/>
              </a:spcBef>
              <a:buNone/>
            </a:pPr>
            <a:r>
              <a:rPr b="1" i="1" lang="en"/>
              <a:t>Friday July 15</a:t>
            </a:r>
          </a:p>
          <a:p>
            <a:pPr lvl="0" rtl="0">
              <a:spcBef>
                <a:spcPts val="0"/>
              </a:spcBef>
              <a:buNone/>
            </a:pPr>
            <a:r>
              <a:t/>
            </a:r>
            <a:endParaRPr/>
          </a:p>
          <a:p>
            <a:pPr lvl="0">
              <a:spcBef>
                <a:spcPts val="0"/>
              </a:spcBef>
              <a:buNone/>
            </a:pPr>
            <a:r>
              <a:rPr lang="en"/>
              <a:t>Survey</a:t>
            </a:r>
            <a:br>
              <a:rPr lang="en"/>
            </a:br>
            <a:r>
              <a:rPr lang="en"/>
              <a:t>Competency Checklist</a:t>
            </a:r>
            <a:br>
              <a:rPr lang="en"/>
            </a:br>
            <a:r>
              <a:rPr lang="en"/>
              <a:t>Summative Assessment Review</a:t>
            </a:r>
            <a:br>
              <a:rPr lang="en"/>
            </a:br>
            <a:r>
              <a:rPr lang="en"/>
              <a:t>Summative Assessment</a:t>
            </a:r>
            <a:br>
              <a:rPr lang="en"/>
            </a:br>
            <a:r>
              <a:rPr lang="en"/>
              <a:t>Presentation Practice</a:t>
            </a:r>
          </a:p>
          <a:p>
            <a:pPr lvl="0" rtl="0">
              <a:spcBef>
                <a:spcPts val="0"/>
              </a:spcBef>
              <a:buNone/>
            </a:pPr>
            <a:r>
              <a:rPr lang="en"/>
              <a:t>Presentations!</a:t>
            </a:r>
            <a:br>
              <a:rPr lang="en"/>
            </a:br>
            <a:r>
              <a:rPr lang="en"/>
              <a:t>Celebration!</a:t>
            </a:r>
            <a:br>
              <a:rPr lang="en"/>
            </a:br>
          </a:p>
        </p:txBody>
      </p:sp>
      <p:sp>
        <p:nvSpPr>
          <p:cNvPr id="2785" name="Shape 2785"/>
          <p:cNvSpPr txBox="1"/>
          <p:nvPr>
            <p:ph idx="2" type="body"/>
          </p:nvPr>
        </p:nvSpPr>
        <p:spPr>
          <a:xfrm>
            <a:off x="4586550" y="-50450"/>
            <a:ext cx="4557600" cy="4900800"/>
          </a:xfrm>
          <a:prstGeom prst="rect">
            <a:avLst/>
          </a:prstGeom>
        </p:spPr>
        <p:txBody>
          <a:bodyPr anchorCtr="0" anchor="ctr" bIns="91425" lIns="91425" rIns="91425" tIns="91425">
            <a:noAutofit/>
          </a:bodyPr>
          <a:lstStyle/>
          <a:p>
            <a:pPr lvl="0" rtl="0">
              <a:spcBef>
                <a:spcPts val="0"/>
              </a:spcBef>
              <a:buNone/>
            </a:pPr>
            <a:r>
              <a:rPr b="1" i="1" lang="en"/>
              <a:t>8.15 - 8.30: Arrival and Breakfast</a:t>
            </a:r>
            <a:br>
              <a:rPr lang="en"/>
            </a:br>
            <a:r>
              <a:rPr lang="en"/>
              <a:t>8.30 - 9.15: Community building</a:t>
            </a:r>
            <a:br>
              <a:rPr lang="en"/>
            </a:br>
            <a:r>
              <a:rPr lang="en"/>
              <a:t>9.15 - 10.15: Survey and Competency Checklist</a:t>
            </a:r>
            <a:br>
              <a:rPr lang="en"/>
            </a:br>
            <a:r>
              <a:rPr b="1" i="1" lang="en"/>
              <a:t>10.15 - 10.30: Break</a:t>
            </a:r>
            <a:br>
              <a:rPr lang="en"/>
            </a:br>
            <a:r>
              <a:rPr lang="en"/>
              <a:t>10.30 - 12.00: Summative Assessment and Presentation Practice</a:t>
            </a:r>
            <a:br>
              <a:rPr lang="en"/>
            </a:br>
            <a:r>
              <a:rPr b="1" i="1" lang="en"/>
              <a:t>12.00 - 12.30: Lunch</a:t>
            </a:r>
            <a:br>
              <a:rPr lang="en"/>
            </a:br>
            <a:r>
              <a:rPr lang="en"/>
              <a:t>12.30 - 12.40: Suitcase signing</a:t>
            </a:r>
            <a:br>
              <a:rPr lang="en"/>
            </a:br>
            <a:r>
              <a:rPr lang="en"/>
              <a:t>12.40 - 1.30: Presentation Set Up and Final Practice</a:t>
            </a:r>
            <a:br>
              <a:rPr lang="en"/>
            </a:br>
            <a:r>
              <a:rPr lang="en"/>
              <a:t>1.30 - 2.30: Presentations!</a:t>
            </a:r>
            <a:br>
              <a:rPr lang="en"/>
            </a:br>
            <a:r>
              <a:rPr lang="en"/>
              <a:t>2.30 - 3.30: Celebration!</a:t>
            </a:r>
          </a:p>
        </p:txBody>
      </p:sp>
    </p:spTree>
  </p:cSld>
  <p:clrMapOvr>
    <a:masterClrMapping/>
  </p:clrMapOvr>
</p:sld>
</file>

<file path=ppt/slides/slide1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789" name="Shape 2789"/>
        <p:cNvGrpSpPr/>
        <p:nvPr/>
      </p:nvGrpSpPr>
      <p:grpSpPr>
        <a:xfrm>
          <a:off x="0" y="0"/>
          <a:ext cx="0" cy="0"/>
          <a:chOff x="0" y="0"/>
          <a:chExt cx="0" cy="0"/>
        </a:xfrm>
      </p:grpSpPr>
      <p:sp>
        <p:nvSpPr>
          <p:cNvPr id="2790" name="Shape 2790"/>
          <p:cNvSpPr txBox="1"/>
          <p:nvPr>
            <p:ph type="title"/>
          </p:nvPr>
        </p:nvSpPr>
        <p:spPr>
          <a:xfrm>
            <a:off x="319500" y="936600"/>
            <a:ext cx="3302700" cy="755700"/>
          </a:xfrm>
          <a:prstGeom prst="rect">
            <a:avLst/>
          </a:prstGeom>
        </p:spPr>
        <p:txBody>
          <a:bodyPr anchorCtr="0" anchor="b" bIns="91425" lIns="91425" rIns="91425" tIns="91425">
            <a:noAutofit/>
          </a:bodyPr>
          <a:lstStyle/>
          <a:p>
            <a:pPr lvl="0">
              <a:spcBef>
                <a:spcPts val="0"/>
              </a:spcBef>
              <a:buNone/>
            </a:pPr>
            <a:r>
              <a:rPr lang="en" sz="3600"/>
              <a:t>Signing your suitcase</a:t>
            </a:r>
          </a:p>
        </p:txBody>
      </p:sp>
      <p:sp>
        <p:nvSpPr>
          <p:cNvPr id="2791" name="Shape 2791"/>
          <p:cNvSpPr txBox="1"/>
          <p:nvPr>
            <p:ph idx="1" type="body"/>
          </p:nvPr>
        </p:nvSpPr>
        <p:spPr>
          <a:xfrm>
            <a:off x="319500" y="1846803"/>
            <a:ext cx="2808000" cy="2806200"/>
          </a:xfrm>
          <a:prstGeom prst="rect">
            <a:avLst/>
          </a:prstGeom>
        </p:spPr>
        <p:txBody>
          <a:bodyPr anchorCtr="0" anchor="t" bIns="91425" lIns="91425" rIns="91425" tIns="91425">
            <a:noAutofit/>
          </a:bodyPr>
          <a:lstStyle/>
          <a:p>
            <a:pPr lvl="0" rtl="0">
              <a:spcBef>
                <a:spcPts val="0"/>
              </a:spcBef>
              <a:buNone/>
            </a:pPr>
            <a:r>
              <a:rPr lang="en" sz="1800"/>
              <a:t>Your message will travel on a plane and over dirt roads to the final destination where it will be seen by all who use the suitcase!</a:t>
            </a:r>
          </a:p>
        </p:txBody>
      </p:sp>
      <p:pic>
        <p:nvPicPr>
          <p:cNvPr descr="10c5a2ae57bffe5c3106b43948992c0f.jpg" id="2792" name="Shape 2792"/>
          <p:cNvPicPr preferRelativeResize="0"/>
          <p:nvPr/>
        </p:nvPicPr>
        <p:blipFill>
          <a:blip r:embed="rId3">
            <a:alphaModFix/>
          </a:blip>
          <a:stretch>
            <a:fillRect/>
          </a:stretch>
        </p:blipFill>
        <p:spPr>
          <a:xfrm>
            <a:off x="3710675" y="978775"/>
            <a:ext cx="4471974" cy="3353976"/>
          </a:xfrm>
          <a:prstGeom prst="rect">
            <a:avLst/>
          </a:prstGeom>
          <a:noFill/>
          <a:ln>
            <a:noFill/>
          </a:ln>
        </p:spPr>
      </p:pic>
    </p:spTree>
  </p:cSld>
  <p:clrMapOvr>
    <a:masterClrMapping/>
  </p:clrMapOvr>
</p:sld>
</file>

<file path=ppt/slides/slide1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796" name="Shape 2796"/>
        <p:cNvGrpSpPr/>
        <p:nvPr/>
      </p:nvGrpSpPr>
      <p:grpSpPr>
        <a:xfrm>
          <a:off x="0" y="0"/>
          <a:ext cx="0" cy="0"/>
          <a:chOff x="0" y="0"/>
          <a:chExt cx="0" cy="0"/>
        </a:xfrm>
      </p:grpSpPr>
      <p:sp>
        <p:nvSpPr>
          <p:cNvPr id="2797" name="Shape 2797"/>
          <p:cNvSpPr txBox="1"/>
          <p:nvPr>
            <p:ph idx="1" type="body"/>
          </p:nvPr>
        </p:nvSpPr>
        <p:spPr>
          <a:xfrm>
            <a:off x="328017" y="4226025"/>
            <a:ext cx="8388600" cy="393600"/>
          </a:xfrm>
          <a:prstGeom prst="rect">
            <a:avLst/>
          </a:prstGeom>
        </p:spPr>
        <p:txBody>
          <a:bodyPr anchorCtr="0" anchor="ctr" bIns="91425" lIns="91425" rIns="91425" tIns="91425">
            <a:noAutofit/>
          </a:bodyPr>
          <a:lstStyle/>
          <a:p>
            <a:pPr lvl="0">
              <a:spcBef>
                <a:spcPts val="0"/>
              </a:spcBef>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bullet points">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2_bullet points">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bullet points">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2_bullet points">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swiss-2">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5_bullet points">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